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5"/>
  </p:notesMasterIdLst>
  <p:sldIdLst>
    <p:sldId id="256" r:id="rId3"/>
    <p:sldId id="257" r:id="rId4"/>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456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h8HbMv2ua1LrHAf+CyRBZbh7TMI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7BD0485-2019-4FF1-82FB-D271572027CB}">
  <a:tblStyle styleId="{F7BD0485-2019-4FF1-82FB-D271572027CB}"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BE9E9"/>
          </a:solidFill>
        </a:fill>
      </a:tcStyle>
    </a:wholeTbl>
    <a:band1H>
      <a:tcTxStyle b="off" i="off"/>
      <a:tcStyle>
        <a:tcBdr/>
        <a:fill>
          <a:solidFill>
            <a:srgbClr val="F6CFCF"/>
          </a:solidFill>
        </a:fill>
      </a:tcStyle>
    </a:band1H>
    <a:band2H>
      <a:tcTxStyle b="off" i="off"/>
      <a:tcStyle>
        <a:tcBdr/>
      </a:tcStyle>
    </a:band2H>
    <a:band1V>
      <a:tcTxStyle b="off" i="off"/>
      <a:tcStyle>
        <a:tcBdr/>
        <a:fill>
          <a:solidFill>
            <a:srgbClr val="F6CFCF"/>
          </a:solidFill>
        </a:fill>
      </a:tcStyle>
    </a:band1V>
    <a:band2V>
      <a:tcTxStyle b="off" i="off"/>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54"/>
  </p:normalViewPr>
  <p:slideViewPr>
    <p:cSldViewPr snapToGrid="0">
      <p:cViewPr>
        <p:scale>
          <a:sx n="175" d="100"/>
          <a:sy n="175" d="100"/>
        </p:scale>
        <p:origin x="464" y="-5688"/>
      </p:cViewPr>
      <p:guideLst>
        <p:guide orient="horz" pos="3168"/>
        <p:guide pos="45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notesMaster" Target="notesMasters/notesMaster1.xml"/><Relationship Id="rId10" Type="http://customschemas.google.com/relationships/presentationmetadata" Target="metadata"/><Relationship Id="rId4" Type="http://schemas.openxmlformats.org/officeDocument/2006/relationships/slide" Target="slides/slide2.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0" name="Google Shape;170;p1:notes"/>
          <p:cNvSpPr>
            <a:spLocks noGrp="1" noRot="1" noChangeAspect="1"/>
          </p:cNvSpPr>
          <p:nvPr>
            <p:ph type="sldImg" idx="2"/>
          </p:nvPr>
        </p:nvSpPr>
        <p:spPr>
          <a:xfrm>
            <a:off x="2103438" y="685800"/>
            <a:ext cx="26511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91" name="Google Shape;191;p2:notes"/>
          <p:cNvSpPr>
            <a:spLocks noGrp="1" noRot="1" noChangeAspect="1"/>
          </p:cNvSpPr>
          <p:nvPr>
            <p:ph type="sldImg" idx="2"/>
          </p:nvPr>
        </p:nvSpPr>
        <p:spPr>
          <a:xfrm>
            <a:off x="2103438" y="685800"/>
            <a:ext cx="26511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3"/>
        <p:cNvGrpSpPr/>
        <p:nvPr/>
      </p:nvGrpSpPr>
      <p:grpSpPr>
        <a:xfrm>
          <a:off x="0" y="0"/>
          <a:ext cx="0" cy="0"/>
          <a:chOff x="0" y="0"/>
          <a:chExt cx="0" cy="0"/>
        </a:xfrm>
      </p:grpSpPr>
      <p:sp>
        <p:nvSpPr>
          <p:cNvPr id="14" name="Google Shape;14;p4"/>
          <p:cNvSpPr txBox="1">
            <a:spLocks noGrp="1"/>
          </p:cNvSpPr>
          <p:nvPr>
            <p:ph type="ctrTitle"/>
          </p:nvPr>
        </p:nvSpPr>
        <p:spPr>
          <a:xfrm>
            <a:off x="682028" y="1904391"/>
            <a:ext cx="4663440" cy="477438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4590"/>
              <a:buFont typeface="Calibri"/>
              <a:buNone/>
              <a:defRPr sz="459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4"/>
          <p:cNvSpPr txBox="1">
            <a:spLocks noGrp="1"/>
          </p:cNvSpPr>
          <p:nvPr>
            <p:ph type="subTitle" idx="1"/>
          </p:nvPr>
        </p:nvSpPr>
        <p:spPr>
          <a:xfrm>
            <a:off x="701259" y="6849694"/>
            <a:ext cx="4663440" cy="134112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20"/>
              </a:spcBef>
              <a:spcAft>
                <a:spcPts val="0"/>
              </a:spcAft>
              <a:buSzPts val="1700"/>
              <a:buNone/>
              <a:defRPr sz="1700" cap="none">
                <a:solidFill>
                  <a:srgbClr val="FADBDB"/>
                </a:solidFill>
              </a:defRPr>
            </a:lvl1pPr>
            <a:lvl2pPr lvl="1" algn="ctr">
              <a:lnSpc>
                <a:spcPct val="90000"/>
              </a:lnSpc>
              <a:spcBef>
                <a:spcPts val="213"/>
              </a:spcBef>
              <a:spcAft>
                <a:spcPts val="0"/>
              </a:spcAft>
              <a:buSzPts val="1700"/>
              <a:buNone/>
              <a:defRPr sz="1700"/>
            </a:lvl2pPr>
            <a:lvl3pPr lvl="2" algn="ctr">
              <a:lnSpc>
                <a:spcPct val="90000"/>
              </a:lnSpc>
              <a:spcBef>
                <a:spcPts val="213"/>
              </a:spcBef>
              <a:spcAft>
                <a:spcPts val="0"/>
              </a:spcAft>
              <a:buSzPts val="1700"/>
              <a:buNone/>
              <a:defRPr sz="1700"/>
            </a:lvl3pPr>
            <a:lvl4pPr lvl="3" algn="ctr">
              <a:lnSpc>
                <a:spcPct val="90000"/>
              </a:lnSpc>
              <a:spcBef>
                <a:spcPts val="213"/>
              </a:spcBef>
              <a:spcAft>
                <a:spcPts val="0"/>
              </a:spcAft>
              <a:buSzPts val="1700"/>
              <a:buNone/>
              <a:defRPr sz="1700"/>
            </a:lvl4pPr>
            <a:lvl5pPr lvl="4" algn="ctr">
              <a:lnSpc>
                <a:spcPct val="90000"/>
              </a:lnSpc>
              <a:spcBef>
                <a:spcPts val="213"/>
              </a:spcBef>
              <a:spcAft>
                <a:spcPts val="0"/>
              </a:spcAft>
              <a:buSzPts val="1700"/>
              <a:buNone/>
              <a:defRPr sz="1700"/>
            </a:lvl5pPr>
            <a:lvl6pPr lvl="5" algn="ctr">
              <a:lnSpc>
                <a:spcPct val="90000"/>
              </a:lnSpc>
              <a:spcBef>
                <a:spcPts val="213"/>
              </a:spcBef>
              <a:spcAft>
                <a:spcPts val="0"/>
              </a:spcAft>
              <a:buSzPts val="1700"/>
              <a:buNone/>
              <a:defRPr sz="1700"/>
            </a:lvl6pPr>
            <a:lvl7pPr lvl="6" algn="ctr">
              <a:lnSpc>
                <a:spcPct val="90000"/>
              </a:lnSpc>
              <a:spcBef>
                <a:spcPts val="213"/>
              </a:spcBef>
              <a:spcAft>
                <a:spcPts val="0"/>
              </a:spcAft>
              <a:buSzPts val="1700"/>
              <a:buNone/>
              <a:defRPr sz="1700"/>
            </a:lvl7pPr>
            <a:lvl8pPr lvl="7" algn="ctr">
              <a:lnSpc>
                <a:spcPct val="90000"/>
              </a:lnSpc>
              <a:spcBef>
                <a:spcPts val="213"/>
              </a:spcBef>
              <a:spcAft>
                <a:spcPts val="0"/>
              </a:spcAft>
              <a:buSzPts val="1700"/>
              <a:buNone/>
              <a:defRPr sz="1700"/>
            </a:lvl8pPr>
            <a:lvl9pPr lvl="8" algn="ctr">
              <a:lnSpc>
                <a:spcPct val="90000"/>
              </a:lnSpc>
              <a:spcBef>
                <a:spcPts val="213"/>
              </a:spcBef>
              <a:spcAft>
                <a:spcPts val="213"/>
              </a:spcAft>
              <a:buSzPts val="1700"/>
              <a:buNone/>
              <a:defRPr sz="1700"/>
            </a:lvl9pPr>
          </a:lstStyle>
          <a:p>
            <a:endParaRPr/>
          </a:p>
        </p:txBody>
      </p:sp>
      <p:sp>
        <p:nvSpPr>
          <p:cNvPr id="16" name="Google Shape;16;p4"/>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4"/>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9" name="Google Shape;19;p4"/>
          <p:cNvSpPr/>
          <p:nvPr/>
        </p:nvSpPr>
        <p:spPr>
          <a:xfrm>
            <a:off x="2" y="1117601"/>
            <a:ext cx="7219506" cy="3079825"/>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3168">
          <p15:clr>
            <a:srgbClr val="FBAE40"/>
          </p15:clr>
        </p15:guide>
        <p15:guide id="2" pos="244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163220" y="1676400"/>
            <a:ext cx="1807083" cy="321868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2380"/>
              <a:buFont typeface="Calibri"/>
              <a:buNone/>
              <a:defRPr sz="238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5"/>
          <p:cNvSpPr>
            <a:spLocks noGrp="1"/>
          </p:cNvSpPr>
          <p:nvPr>
            <p:ph type="pic" idx="2"/>
          </p:nvPr>
        </p:nvSpPr>
        <p:spPr>
          <a:xfrm>
            <a:off x="2276286" y="1125548"/>
            <a:ext cx="5173460" cy="7818730"/>
          </a:xfrm>
          <a:prstGeom prst="rect">
            <a:avLst/>
          </a:prstGeom>
          <a:solidFill>
            <a:srgbClr val="BFBFBF"/>
          </a:solidFill>
          <a:ln>
            <a:noFill/>
          </a:ln>
        </p:spPr>
      </p:sp>
      <p:sp>
        <p:nvSpPr>
          <p:cNvPr id="75" name="Google Shape;75;p15"/>
          <p:cNvSpPr txBox="1">
            <a:spLocks noGrp="1"/>
          </p:cNvSpPr>
          <p:nvPr>
            <p:ph type="body" idx="1"/>
          </p:nvPr>
        </p:nvSpPr>
        <p:spPr>
          <a:xfrm>
            <a:off x="163220" y="4899550"/>
            <a:ext cx="1807083" cy="3755136"/>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680"/>
              </a:spcBef>
              <a:spcAft>
                <a:spcPts val="0"/>
              </a:spcAft>
              <a:buSzPts val="1063"/>
              <a:buNone/>
              <a:defRPr sz="1063">
                <a:solidFill>
                  <a:srgbClr val="FFFFFF"/>
                </a:solidFill>
              </a:defRPr>
            </a:lvl1pPr>
            <a:lvl2pPr marL="914400" lvl="1" indent="-228600" algn="l">
              <a:lnSpc>
                <a:spcPct val="90000"/>
              </a:lnSpc>
              <a:spcBef>
                <a:spcPts val="213"/>
              </a:spcBef>
              <a:spcAft>
                <a:spcPts val="0"/>
              </a:spcAft>
              <a:buSzPts val="1020"/>
              <a:buNone/>
              <a:defRPr sz="1020"/>
            </a:lvl2pPr>
            <a:lvl3pPr marL="1371600" lvl="2" indent="-228600" algn="l">
              <a:lnSpc>
                <a:spcPct val="90000"/>
              </a:lnSpc>
              <a:spcBef>
                <a:spcPts val="213"/>
              </a:spcBef>
              <a:spcAft>
                <a:spcPts val="0"/>
              </a:spcAft>
              <a:buSzPts val="850"/>
              <a:buNone/>
              <a:defRPr sz="850"/>
            </a:lvl3pPr>
            <a:lvl4pPr marL="1828800" lvl="3" indent="-228600" algn="l">
              <a:lnSpc>
                <a:spcPct val="90000"/>
              </a:lnSpc>
              <a:spcBef>
                <a:spcPts val="213"/>
              </a:spcBef>
              <a:spcAft>
                <a:spcPts val="0"/>
              </a:spcAft>
              <a:buSzPts val="765"/>
              <a:buNone/>
              <a:defRPr sz="765"/>
            </a:lvl4pPr>
            <a:lvl5pPr marL="2286000" lvl="4" indent="-228600" algn="l">
              <a:lnSpc>
                <a:spcPct val="90000"/>
              </a:lnSpc>
              <a:spcBef>
                <a:spcPts val="213"/>
              </a:spcBef>
              <a:spcAft>
                <a:spcPts val="0"/>
              </a:spcAft>
              <a:buSzPts val="765"/>
              <a:buNone/>
              <a:defRPr sz="765"/>
            </a:lvl5pPr>
            <a:lvl6pPr marL="2743200" lvl="5" indent="-228600" algn="l">
              <a:lnSpc>
                <a:spcPct val="90000"/>
              </a:lnSpc>
              <a:spcBef>
                <a:spcPts val="213"/>
              </a:spcBef>
              <a:spcAft>
                <a:spcPts val="0"/>
              </a:spcAft>
              <a:buSzPts val="765"/>
              <a:buNone/>
              <a:defRPr sz="765"/>
            </a:lvl6pPr>
            <a:lvl7pPr marL="3200400" lvl="6" indent="-228600" algn="l">
              <a:lnSpc>
                <a:spcPct val="90000"/>
              </a:lnSpc>
              <a:spcBef>
                <a:spcPts val="213"/>
              </a:spcBef>
              <a:spcAft>
                <a:spcPts val="0"/>
              </a:spcAft>
              <a:buSzPts val="765"/>
              <a:buNone/>
              <a:defRPr sz="765"/>
            </a:lvl7pPr>
            <a:lvl8pPr marL="3657600" lvl="7" indent="-228600" algn="l">
              <a:lnSpc>
                <a:spcPct val="90000"/>
              </a:lnSpc>
              <a:spcBef>
                <a:spcPts val="213"/>
              </a:spcBef>
              <a:spcAft>
                <a:spcPts val="0"/>
              </a:spcAft>
              <a:buSzPts val="765"/>
              <a:buNone/>
              <a:defRPr sz="765"/>
            </a:lvl8pPr>
            <a:lvl9pPr marL="4114800" lvl="8" indent="-228600" algn="l">
              <a:lnSpc>
                <a:spcPct val="90000"/>
              </a:lnSpc>
              <a:spcBef>
                <a:spcPts val="213"/>
              </a:spcBef>
              <a:spcAft>
                <a:spcPts val="213"/>
              </a:spcAft>
              <a:buSzPts val="765"/>
              <a:buNone/>
              <a:defRPr sz="765"/>
            </a:lvl9pPr>
          </a:lstStyle>
          <a:p>
            <a:endParaRPr/>
          </a:p>
        </p:txBody>
      </p:sp>
      <p:sp>
        <p:nvSpPr>
          <p:cNvPr id="76" name="Google Shape;76;p15"/>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5"/>
          <p:cNvSpPr txBox="1">
            <a:spLocks noGrp="1"/>
          </p:cNvSpPr>
          <p:nvPr>
            <p:ph type="ftr" idx="11"/>
          </p:nvPr>
        </p:nvSpPr>
        <p:spPr>
          <a:xfrm>
            <a:off x="2230677"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5"/>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161236" y="1648296"/>
            <a:ext cx="1879020" cy="67484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6"/>
          <p:cNvSpPr txBox="1">
            <a:spLocks noGrp="1"/>
          </p:cNvSpPr>
          <p:nvPr>
            <p:ph type="body" idx="1"/>
          </p:nvPr>
        </p:nvSpPr>
        <p:spPr>
          <a:xfrm rot="5400000">
            <a:off x="1043242" y="2690774"/>
            <a:ext cx="7510272" cy="466344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20"/>
              </a:spcBef>
              <a:spcAft>
                <a:spcPts val="0"/>
              </a:spcAft>
              <a:buSzPts val="1800"/>
              <a:buChar char="●"/>
              <a:defRPr/>
            </a:lvl1pPr>
            <a:lvl2pPr marL="914400" lvl="1" indent="-342900" algn="l">
              <a:lnSpc>
                <a:spcPct val="90000"/>
              </a:lnSpc>
              <a:spcBef>
                <a:spcPts val="213"/>
              </a:spcBef>
              <a:spcAft>
                <a:spcPts val="0"/>
              </a:spcAft>
              <a:buSzPts val="1800"/>
              <a:buChar char="●"/>
              <a:defRPr/>
            </a:lvl2pPr>
            <a:lvl3pPr marL="1371600" lvl="2" indent="-342900" algn="l">
              <a:lnSpc>
                <a:spcPct val="90000"/>
              </a:lnSpc>
              <a:spcBef>
                <a:spcPts val="213"/>
              </a:spcBef>
              <a:spcAft>
                <a:spcPts val="0"/>
              </a:spcAft>
              <a:buSzPts val="1800"/>
              <a:buChar char="●"/>
              <a:defRPr/>
            </a:lvl3pPr>
            <a:lvl4pPr marL="1828800" lvl="3" indent="-342900" algn="l">
              <a:lnSpc>
                <a:spcPct val="90000"/>
              </a:lnSpc>
              <a:spcBef>
                <a:spcPts val="213"/>
              </a:spcBef>
              <a:spcAft>
                <a:spcPts val="0"/>
              </a:spcAft>
              <a:buSzPts val="1800"/>
              <a:buChar char="●"/>
              <a:defRPr/>
            </a:lvl4pPr>
            <a:lvl5pPr marL="2286000" lvl="4" indent="-342900" algn="l">
              <a:lnSpc>
                <a:spcPct val="90000"/>
              </a:lnSpc>
              <a:spcBef>
                <a:spcPts val="213"/>
              </a:spcBef>
              <a:spcAft>
                <a:spcPts val="0"/>
              </a:spcAft>
              <a:buSzPts val="1800"/>
              <a:buChar char="●"/>
              <a:defRPr/>
            </a:lvl5pPr>
            <a:lvl6pPr marL="2743200" lvl="5" indent="-342900" algn="l">
              <a:lnSpc>
                <a:spcPct val="90000"/>
              </a:lnSpc>
              <a:spcBef>
                <a:spcPts val="213"/>
              </a:spcBef>
              <a:spcAft>
                <a:spcPts val="0"/>
              </a:spcAft>
              <a:buSzPts val="1800"/>
              <a:buChar char="●"/>
              <a:defRPr/>
            </a:lvl6pPr>
            <a:lvl7pPr marL="3200400" lvl="6" indent="-342900" algn="l">
              <a:lnSpc>
                <a:spcPct val="90000"/>
              </a:lnSpc>
              <a:spcBef>
                <a:spcPts val="213"/>
              </a:spcBef>
              <a:spcAft>
                <a:spcPts val="0"/>
              </a:spcAft>
              <a:buSzPts val="1800"/>
              <a:buChar char="●"/>
              <a:defRPr/>
            </a:lvl7pPr>
            <a:lvl8pPr marL="3657600" lvl="7" indent="-342900" algn="l">
              <a:lnSpc>
                <a:spcPct val="90000"/>
              </a:lnSpc>
              <a:spcBef>
                <a:spcPts val="213"/>
              </a:spcBef>
              <a:spcAft>
                <a:spcPts val="0"/>
              </a:spcAft>
              <a:buSzPts val="1800"/>
              <a:buChar char="●"/>
              <a:defRPr/>
            </a:lvl8pPr>
            <a:lvl9pPr marL="4114800" lvl="8" indent="-342900" algn="l">
              <a:lnSpc>
                <a:spcPct val="90000"/>
              </a:lnSpc>
              <a:spcBef>
                <a:spcPts val="213"/>
              </a:spcBef>
              <a:spcAft>
                <a:spcPts val="213"/>
              </a:spcAft>
              <a:buSzPts val="1800"/>
              <a:buChar char="●"/>
              <a:defRPr/>
            </a:lvl9pPr>
          </a:lstStyle>
          <a:p>
            <a:endParaRPr/>
          </a:p>
        </p:txBody>
      </p:sp>
      <p:sp>
        <p:nvSpPr>
          <p:cNvPr id="82" name="Google Shape;82;p16"/>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6"/>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16"/>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rot="5400000">
            <a:off x="-2490629" y="4186396"/>
            <a:ext cx="7264400" cy="179736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7"/>
          <p:cNvSpPr txBox="1">
            <a:spLocks noGrp="1"/>
          </p:cNvSpPr>
          <p:nvPr>
            <p:ph type="body" idx="1"/>
          </p:nvPr>
        </p:nvSpPr>
        <p:spPr>
          <a:xfrm rot="5400000">
            <a:off x="1042378" y="2697480"/>
            <a:ext cx="7510272" cy="466344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20"/>
              </a:spcBef>
              <a:spcAft>
                <a:spcPts val="0"/>
              </a:spcAft>
              <a:buSzPts val="1800"/>
              <a:buChar char="●"/>
              <a:defRPr/>
            </a:lvl1pPr>
            <a:lvl2pPr marL="914400" lvl="1" indent="-342900" algn="l">
              <a:lnSpc>
                <a:spcPct val="90000"/>
              </a:lnSpc>
              <a:spcBef>
                <a:spcPts val="213"/>
              </a:spcBef>
              <a:spcAft>
                <a:spcPts val="0"/>
              </a:spcAft>
              <a:buSzPts val="1800"/>
              <a:buChar char="●"/>
              <a:defRPr/>
            </a:lvl2pPr>
            <a:lvl3pPr marL="1371600" lvl="2" indent="-342900" algn="l">
              <a:lnSpc>
                <a:spcPct val="90000"/>
              </a:lnSpc>
              <a:spcBef>
                <a:spcPts val="213"/>
              </a:spcBef>
              <a:spcAft>
                <a:spcPts val="0"/>
              </a:spcAft>
              <a:buSzPts val="1800"/>
              <a:buChar char="●"/>
              <a:defRPr/>
            </a:lvl3pPr>
            <a:lvl4pPr marL="1828800" lvl="3" indent="-342900" algn="l">
              <a:lnSpc>
                <a:spcPct val="90000"/>
              </a:lnSpc>
              <a:spcBef>
                <a:spcPts val="213"/>
              </a:spcBef>
              <a:spcAft>
                <a:spcPts val="0"/>
              </a:spcAft>
              <a:buSzPts val="1800"/>
              <a:buChar char="●"/>
              <a:defRPr/>
            </a:lvl4pPr>
            <a:lvl5pPr marL="2286000" lvl="4" indent="-342900" algn="l">
              <a:lnSpc>
                <a:spcPct val="90000"/>
              </a:lnSpc>
              <a:spcBef>
                <a:spcPts val="213"/>
              </a:spcBef>
              <a:spcAft>
                <a:spcPts val="0"/>
              </a:spcAft>
              <a:buSzPts val="1800"/>
              <a:buChar char="●"/>
              <a:defRPr/>
            </a:lvl5pPr>
            <a:lvl6pPr marL="2743200" lvl="5" indent="-342900" algn="l">
              <a:lnSpc>
                <a:spcPct val="90000"/>
              </a:lnSpc>
              <a:spcBef>
                <a:spcPts val="213"/>
              </a:spcBef>
              <a:spcAft>
                <a:spcPts val="0"/>
              </a:spcAft>
              <a:buSzPts val="1800"/>
              <a:buChar char="●"/>
              <a:defRPr/>
            </a:lvl6pPr>
            <a:lvl7pPr marL="3200400" lvl="6" indent="-342900" algn="l">
              <a:lnSpc>
                <a:spcPct val="90000"/>
              </a:lnSpc>
              <a:spcBef>
                <a:spcPts val="213"/>
              </a:spcBef>
              <a:spcAft>
                <a:spcPts val="0"/>
              </a:spcAft>
              <a:buSzPts val="1800"/>
              <a:buChar char="●"/>
              <a:defRPr/>
            </a:lvl7pPr>
            <a:lvl8pPr marL="3657600" lvl="7" indent="-342900" algn="l">
              <a:lnSpc>
                <a:spcPct val="90000"/>
              </a:lnSpc>
              <a:spcBef>
                <a:spcPts val="213"/>
              </a:spcBef>
              <a:spcAft>
                <a:spcPts val="0"/>
              </a:spcAft>
              <a:buSzPts val="1800"/>
              <a:buChar char="●"/>
              <a:defRPr/>
            </a:lvl8pPr>
            <a:lvl9pPr marL="4114800" lvl="8" indent="-342900" algn="l">
              <a:lnSpc>
                <a:spcPct val="90000"/>
              </a:lnSpc>
              <a:spcBef>
                <a:spcPts val="213"/>
              </a:spcBef>
              <a:spcAft>
                <a:spcPts val="213"/>
              </a:spcAft>
              <a:buSzPts val="1800"/>
              <a:buChar char="●"/>
              <a:defRPr/>
            </a:lvl9pPr>
          </a:lstStyle>
          <a:p>
            <a:endParaRPr/>
          </a:p>
        </p:txBody>
      </p:sp>
      <p:sp>
        <p:nvSpPr>
          <p:cNvPr id="88" name="Google Shape;88;p17"/>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17"/>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7"/>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99"/>
        <p:cNvGrpSpPr/>
        <p:nvPr/>
      </p:nvGrpSpPr>
      <p:grpSpPr>
        <a:xfrm>
          <a:off x="0" y="0"/>
          <a:ext cx="0" cy="0"/>
          <a:chOff x="0" y="0"/>
          <a:chExt cx="0" cy="0"/>
        </a:xfrm>
      </p:grpSpPr>
      <p:sp>
        <p:nvSpPr>
          <p:cNvPr id="100" name="Google Shape;100;p6"/>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6"/>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6"/>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03"/>
        <p:cNvGrpSpPr/>
        <p:nvPr/>
      </p:nvGrpSpPr>
      <p:grpSpPr>
        <a:xfrm>
          <a:off x="0" y="0"/>
          <a:ext cx="0" cy="0"/>
          <a:chOff x="0" y="0"/>
          <a:chExt cx="0" cy="0"/>
        </a:xfrm>
      </p:grpSpPr>
      <p:sp>
        <p:nvSpPr>
          <p:cNvPr id="104" name="Google Shape;104;p18"/>
          <p:cNvSpPr txBox="1">
            <a:spLocks noGrp="1"/>
          </p:cNvSpPr>
          <p:nvPr>
            <p:ph type="ctrTitle"/>
          </p:nvPr>
        </p:nvSpPr>
        <p:spPr>
          <a:xfrm>
            <a:off x="682028" y="1904391"/>
            <a:ext cx="4663440" cy="477438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4590"/>
              <a:buFont typeface="Calibri"/>
              <a:buNone/>
              <a:defRPr sz="459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8"/>
          <p:cNvSpPr txBox="1">
            <a:spLocks noGrp="1"/>
          </p:cNvSpPr>
          <p:nvPr>
            <p:ph type="subTitle" idx="1"/>
          </p:nvPr>
        </p:nvSpPr>
        <p:spPr>
          <a:xfrm>
            <a:off x="701259" y="6849694"/>
            <a:ext cx="4663440" cy="134112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20"/>
              </a:spcBef>
              <a:spcAft>
                <a:spcPts val="0"/>
              </a:spcAft>
              <a:buSzPts val="1700"/>
              <a:buNone/>
              <a:defRPr sz="1700" cap="none">
                <a:solidFill>
                  <a:srgbClr val="FADBDB"/>
                </a:solidFill>
              </a:defRPr>
            </a:lvl1pPr>
            <a:lvl2pPr lvl="1" algn="ctr">
              <a:lnSpc>
                <a:spcPct val="90000"/>
              </a:lnSpc>
              <a:spcBef>
                <a:spcPts val="213"/>
              </a:spcBef>
              <a:spcAft>
                <a:spcPts val="0"/>
              </a:spcAft>
              <a:buSzPts val="1700"/>
              <a:buNone/>
              <a:defRPr sz="1700"/>
            </a:lvl2pPr>
            <a:lvl3pPr lvl="2" algn="ctr">
              <a:lnSpc>
                <a:spcPct val="90000"/>
              </a:lnSpc>
              <a:spcBef>
                <a:spcPts val="213"/>
              </a:spcBef>
              <a:spcAft>
                <a:spcPts val="0"/>
              </a:spcAft>
              <a:buSzPts val="1700"/>
              <a:buNone/>
              <a:defRPr sz="1700"/>
            </a:lvl3pPr>
            <a:lvl4pPr lvl="3" algn="ctr">
              <a:lnSpc>
                <a:spcPct val="90000"/>
              </a:lnSpc>
              <a:spcBef>
                <a:spcPts val="213"/>
              </a:spcBef>
              <a:spcAft>
                <a:spcPts val="0"/>
              </a:spcAft>
              <a:buSzPts val="1700"/>
              <a:buNone/>
              <a:defRPr sz="1700"/>
            </a:lvl4pPr>
            <a:lvl5pPr lvl="4" algn="ctr">
              <a:lnSpc>
                <a:spcPct val="90000"/>
              </a:lnSpc>
              <a:spcBef>
                <a:spcPts val="213"/>
              </a:spcBef>
              <a:spcAft>
                <a:spcPts val="0"/>
              </a:spcAft>
              <a:buSzPts val="1700"/>
              <a:buNone/>
              <a:defRPr sz="1700"/>
            </a:lvl5pPr>
            <a:lvl6pPr lvl="5" algn="ctr">
              <a:lnSpc>
                <a:spcPct val="90000"/>
              </a:lnSpc>
              <a:spcBef>
                <a:spcPts val="213"/>
              </a:spcBef>
              <a:spcAft>
                <a:spcPts val="0"/>
              </a:spcAft>
              <a:buSzPts val="1700"/>
              <a:buNone/>
              <a:defRPr sz="1700"/>
            </a:lvl6pPr>
            <a:lvl7pPr lvl="6" algn="ctr">
              <a:lnSpc>
                <a:spcPct val="90000"/>
              </a:lnSpc>
              <a:spcBef>
                <a:spcPts val="213"/>
              </a:spcBef>
              <a:spcAft>
                <a:spcPts val="0"/>
              </a:spcAft>
              <a:buSzPts val="1700"/>
              <a:buNone/>
              <a:defRPr sz="1700"/>
            </a:lvl7pPr>
            <a:lvl8pPr lvl="7" algn="ctr">
              <a:lnSpc>
                <a:spcPct val="90000"/>
              </a:lnSpc>
              <a:spcBef>
                <a:spcPts val="213"/>
              </a:spcBef>
              <a:spcAft>
                <a:spcPts val="0"/>
              </a:spcAft>
              <a:buSzPts val="1700"/>
              <a:buNone/>
              <a:defRPr sz="1700"/>
            </a:lvl8pPr>
            <a:lvl9pPr lvl="8" algn="ctr">
              <a:lnSpc>
                <a:spcPct val="90000"/>
              </a:lnSpc>
              <a:spcBef>
                <a:spcPts val="213"/>
              </a:spcBef>
              <a:spcAft>
                <a:spcPts val="213"/>
              </a:spcAft>
              <a:buSzPts val="1700"/>
              <a:buNone/>
              <a:defRPr sz="1700"/>
            </a:lvl9pPr>
          </a:lstStyle>
          <a:p>
            <a:endParaRPr/>
          </a:p>
        </p:txBody>
      </p:sp>
      <p:sp>
        <p:nvSpPr>
          <p:cNvPr id="106" name="Google Shape;106;p18"/>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7" name="Google Shape;107;p18"/>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8" name="Google Shape;108;p18"/>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p15="http://schemas.microsoft.com/office/powerpoint/2012/main">
        <p15:guide id="1" orient="horz" pos="3168">
          <p15:clr>
            <a:srgbClr val="FBAE40"/>
          </p15:clr>
        </p15:guide>
        <p15:guide id="2" pos="244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09"/>
        <p:cNvGrpSpPr/>
        <p:nvPr/>
      </p:nvGrpSpPr>
      <p:grpSpPr>
        <a:xfrm>
          <a:off x="0" y="0"/>
          <a:ext cx="0" cy="0"/>
          <a:chOff x="0" y="0"/>
          <a:chExt cx="0" cy="0"/>
        </a:xfrm>
      </p:grpSpPr>
      <p:sp>
        <p:nvSpPr>
          <p:cNvPr id="110" name="Google Shape;110;p19"/>
          <p:cNvSpPr txBox="1">
            <a:spLocks noGrp="1"/>
          </p:cNvSpPr>
          <p:nvPr>
            <p:ph type="title"/>
          </p:nvPr>
        </p:nvSpPr>
        <p:spPr>
          <a:xfrm>
            <a:off x="161236" y="1648296"/>
            <a:ext cx="1879020" cy="67484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19"/>
          <p:cNvSpPr txBox="1">
            <a:spLocks noGrp="1"/>
          </p:cNvSpPr>
          <p:nvPr>
            <p:ph type="body" idx="1"/>
          </p:nvPr>
        </p:nvSpPr>
        <p:spPr>
          <a:xfrm>
            <a:off x="2466658" y="1267358"/>
            <a:ext cx="4663440" cy="7510272"/>
          </a:xfrm>
          <a:prstGeom prst="rect">
            <a:avLst/>
          </a:prstGeom>
          <a:noFill/>
          <a:ln>
            <a:noFill/>
          </a:ln>
        </p:spPr>
        <p:txBody>
          <a:bodyPr spcFirstLastPara="1" wrap="square" lIns="91425" tIns="45700" rIns="91425" bIns="45700" anchor="ctr" anchorCtr="0">
            <a:normAutofit/>
          </a:bodyPr>
          <a:lstStyle>
            <a:lvl1pPr marL="457200" lvl="0" indent="-342900" algn="l">
              <a:lnSpc>
                <a:spcPct val="90000"/>
              </a:lnSpc>
              <a:spcBef>
                <a:spcPts val="1020"/>
              </a:spcBef>
              <a:spcAft>
                <a:spcPts val="0"/>
              </a:spcAft>
              <a:buSzPts val="1800"/>
              <a:buChar char="●"/>
              <a:defRPr/>
            </a:lvl1pPr>
            <a:lvl2pPr marL="914400" lvl="1" indent="-342900" algn="l">
              <a:lnSpc>
                <a:spcPct val="90000"/>
              </a:lnSpc>
              <a:spcBef>
                <a:spcPts val="213"/>
              </a:spcBef>
              <a:spcAft>
                <a:spcPts val="0"/>
              </a:spcAft>
              <a:buSzPts val="1800"/>
              <a:buChar char="●"/>
              <a:defRPr/>
            </a:lvl2pPr>
            <a:lvl3pPr marL="1371600" lvl="2" indent="-342900" algn="l">
              <a:lnSpc>
                <a:spcPct val="90000"/>
              </a:lnSpc>
              <a:spcBef>
                <a:spcPts val="213"/>
              </a:spcBef>
              <a:spcAft>
                <a:spcPts val="0"/>
              </a:spcAft>
              <a:buSzPts val="1800"/>
              <a:buChar char="●"/>
              <a:defRPr/>
            </a:lvl3pPr>
            <a:lvl4pPr marL="1828800" lvl="3" indent="-342900" algn="l">
              <a:lnSpc>
                <a:spcPct val="90000"/>
              </a:lnSpc>
              <a:spcBef>
                <a:spcPts val="213"/>
              </a:spcBef>
              <a:spcAft>
                <a:spcPts val="0"/>
              </a:spcAft>
              <a:buSzPts val="1800"/>
              <a:buChar char="●"/>
              <a:defRPr/>
            </a:lvl4pPr>
            <a:lvl5pPr marL="2286000" lvl="4" indent="-342900" algn="l">
              <a:lnSpc>
                <a:spcPct val="90000"/>
              </a:lnSpc>
              <a:spcBef>
                <a:spcPts val="213"/>
              </a:spcBef>
              <a:spcAft>
                <a:spcPts val="0"/>
              </a:spcAft>
              <a:buSzPts val="1800"/>
              <a:buChar char="●"/>
              <a:defRPr/>
            </a:lvl5pPr>
            <a:lvl6pPr marL="2743200" lvl="5" indent="-342900" algn="l">
              <a:lnSpc>
                <a:spcPct val="90000"/>
              </a:lnSpc>
              <a:spcBef>
                <a:spcPts val="213"/>
              </a:spcBef>
              <a:spcAft>
                <a:spcPts val="0"/>
              </a:spcAft>
              <a:buSzPts val="1800"/>
              <a:buChar char="●"/>
              <a:defRPr/>
            </a:lvl6pPr>
            <a:lvl7pPr marL="3200400" lvl="6" indent="-342900" algn="l">
              <a:lnSpc>
                <a:spcPct val="90000"/>
              </a:lnSpc>
              <a:spcBef>
                <a:spcPts val="213"/>
              </a:spcBef>
              <a:spcAft>
                <a:spcPts val="0"/>
              </a:spcAft>
              <a:buSzPts val="1800"/>
              <a:buChar char="●"/>
              <a:defRPr/>
            </a:lvl7pPr>
            <a:lvl8pPr marL="3657600" lvl="7" indent="-342900" algn="l">
              <a:lnSpc>
                <a:spcPct val="90000"/>
              </a:lnSpc>
              <a:spcBef>
                <a:spcPts val="213"/>
              </a:spcBef>
              <a:spcAft>
                <a:spcPts val="0"/>
              </a:spcAft>
              <a:buSzPts val="1800"/>
              <a:buChar char="●"/>
              <a:defRPr/>
            </a:lvl8pPr>
            <a:lvl9pPr marL="4114800" lvl="8" indent="-342900" algn="l">
              <a:lnSpc>
                <a:spcPct val="90000"/>
              </a:lnSpc>
              <a:spcBef>
                <a:spcPts val="213"/>
              </a:spcBef>
              <a:spcAft>
                <a:spcPts val="213"/>
              </a:spcAft>
              <a:buSzPts val="1800"/>
              <a:buChar char="●"/>
              <a:defRPr/>
            </a:lvl9pPr>
          </a:lstStyle>
          <a:p>
            <a:endParaRPr/>
          </a:p>
        </p:txBody>
      </p:sp>
      <p:sp>
        <p:nvSpPr>
          <p:cNvPr id="112" name="Google Shape;112;p19"/>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19"/>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19"/>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5"/>
        <p:cNvGrpSpPr/>
        <p:nvPr/>
      </p:nvGrpSpPr>
      <p:grpSpPr>
        <a:xfrm>
          <a:off x="0" y="0"/>
          <a:ext cx="0" cy="0"/>
          <a:chOff x="0" y="0"/>
          <a:chExt cx="0" cy="0"/>
        </a:xfrm>
      </p:grpSpPr>
      <p:sp>
        <p:nvSpPr>
          <p:cNvPr id="116" name="Google Shape;116;p20"/>
          <p:cNvSpPr txBox="1">
            <a:spLocks noGrp="1"/>
          </p:cNvSpPr>
          <p:nvPr>
            <p:ph type="title"/>
          </p:nvPr>
        </p:nvSpPr>
        <p:spPr>
          <a:xfrm>
            <a:off x="2465794" y="1904391"/>
            <a:ext cx="4663440" cy="477438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595959"/>
              </a:buClr>
              <a:buSzPts val="4590"/>
              <a:buFont typeface="Calibri"/>
              <a:buNone/>
              <a:defRPr sz="4590" b="0">
                <a:solidFill>
                  <a:srgbClr val="59595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20"/>
          <p:cNvSpPr txBox="1">
            <a:spLocks noGrp="1"/>
          </p:cNvSpPr>
          <p:nvPr>
            <p:ph type="body" idx="1"/>
          </p:nvPr>
        </p:nvSpPr>
        <p:spPr>
          <a:xfrm>
            <a:off x="2477453" y="6853123"/>
            <a:ext cx="4663440" cy="134112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20"/>
              </a:spcBef>
              <a:spcAft>
                <a:spcPts val="0"/>
              </a:spcAft>
              <a:buSzPts val="1700"/>
              <a:buNone/>
              <a:defRPr sz="1700" cap="none">
                <a:solidFill>
                  <a:srgbClr val="595959"/>
                </a:solidFill>
              </a:defRPr>
            </a:lvl1pPr>
            <a:lvl2pPr marL="914400" lvl="1" indent="-228600" algn="l">
              <a:lnSpc>
                <a:spcPct val="90000"/>
              </a:lnSpc>
              <a:spcBef>
                <a:spcPts val="213"/>
              </a:spcBef>
              <a:spcAft>
                <a:spcPts val="0"/>
              </a:spcAft>
              <a:buSzPts val="1530"/>
              <a:buNone/>
              <a:defRPr sz="1530">
                <a:solidFill>
                  <a:srgbClr val="888888"/>
                </a:solidFill>
              </a:defRPr>
            </a:lvl2pPr>
            <a:lvl3pPr marL="1371600" lvl="2" indent="-228600" algn="l">
              <a:lnSpc>
                <a:spcPct val="90000"/>
              </a:lnSpc>
              <a:spcBef>
                <a:spcPts val="213"/>
              </a:spcBef>
              <a:spcAft>
                <a:spcPts val="0"/>
              </a:spcAft>
              <a:buSzPts val="1360"/>
              <a:buNone/>
              <a:defRPr sz="1360">
                <a:solidFill>
                  <a:srgbClr val="888888"/>
                </a:solidFill>
              </a:defRPr>
            </a:lvl3pPr>
            <a:lvl4pPr marL="1828800" lvl="3" indent="-228600" algn="l">
              <a:lnSpc>
                <a:spcPct val="90000"/>
              </a:lnSpc>
              <a:spcBef>
                <a:spcPts val="213"/>
              </a:spcBef>
              <a:spcAft>
                <a:spcPts val="0"/>
              </a:spcAft>
              <a:buSzPts val="1190"/>
              <a:buNone/>
              <a:defRPr sz="1190">
                <a:solidFill>
                  <a:srgbClr val="888888"/>
                </a:solidFill>
              </a:defRPr>
            </a:lvl4pPr>
            <a:lvl5pPr marL="2286000" lvl="4" indent="-228600" algn="l">
              <a:lnSpc>
                <a:spcPct val="90000"/>
              </a:lnSpc>
              <a:spcBef>
                <a:spcPts val="213"/>
              </a:spcBef>
              <a:spcAft>
                <a:spcPts val="0"/>
              </a:spcAft>
              <a:buSzPts val="1190"/>
              <a:buNone/>
              <a:defRPr sz="1190">
                <a:solidFill>
                  <a:srgbClr val="888888"/>
                </a:solidFill>
              </a:defRPr>
            </a:lvl5pPr>
            <a:lvl6pPr marL="2743200" lvl="5" indent="-228600" algn="l">
              <a:lnSpc>
                <a:spcPct val="90000"/>
              </a:lnSpc>
              <a:spcBef>
                <a:spcPts val="213"/>
              </a:spcBef>
              <a:spcAft>
                <a:spcPts val="0"/>
              </a:spcAft>
              <a:buSzPts val="1190"/>
              <a:buNone/>
              <a:defRPr sz="1190">
                <a:solidFill>
                  <a:srgbClr val="888888"/>
                </a:solidFill>
              </a:defRPr>
            </a:lvl6pPr>
            <a:lvl7pPr marL="3200400" lvl="6" indent="-228600" algn="l">
              <a:lnSpc>
                <a:spcPct val="90000"/>
              </a:lnSpc>
              <a:spcBef>
                <a:spcPts val="213"/>
              </a:spcBef>
              <a:spcAft>
                <a:spcPts val="0"/>
              </a:spcAft>
              <a:buSzPts val="1190"/>
              <a:buNone/>
              <a:defRPr sz="1190">
                <a:solidFill>
                  <a:srgbClr val="888888"/>
                </a:solidFill>
              </a:defRPr>
            </a:lvl7pPr>
            <a:lvl8pPr marL="3657600" lvl="7" indent="-228600" algn="l">
              <a:lnSpc>
                <a:spcPct val="90000"/>
              </a:lnSpc>
              <a:spcBef>
                <a:spcPts val="213"/>
              </a:spcBef>
              <a:spcAft>
                <a:spcPts val="0"/>
              </a:spcAft>
              <a:buSzPts val="1190"/>
              <a:buNone/>
              <a:defRPr sz="1190">
                <a:solidFill>
                  <a:srgbClr val="888888"/>
                </a:solidFill>
              </a:defRPr>
            </a:lvl8pPr>
            <a:lvl9pPr marL="4114800" lvl="8" indent="-228600" algn="l">
              <a:lnSpc>
                <a:spcPct val="90000"/>
              </a:lnSpc>
              <a:spcBef>
                <a:spcPts val="213"/>
              </a:spcBef>
              <a:spcAft>
                <a:spcPts val="213"/>
              </a:spcAft>
              <a:buSzPts val="1190"/>
              <a:buNone/>
              <a:defRPr sz="1190">
                <a:solidFill>
                  <a:srgbClr val="888888"/>
                </a:solidFill>
              </a:defRPr>
            </a:lvl9pPr>
          </a:lstStyle>
          <a:p>
            <a:endParaRPr/>
          </a:p>
        </p:txBody>
      </p:sp>
      <p:sp>
        <p:nvSpPr>
          <p:cNvPr id="118" name="Google Shape;118;p20"/>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20"/>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0" name="Google Shape;120;p20"/>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21"/>
        <p:cNvGrpSpPr/>
        <p:nvPr/>
      </p:nvGrpSpPr>
      <p:grpSpPr>
        <a:xfrm>
          <a:off x="0" y="0"/>
          <a:ext cx="0" cy="0"/>
          <a:chOff x="0" y="0"/>
          <a:chExt cx="0" cy="0"/>
        </a:xfrm>
      </p:grpSpPr>
      <p:sp>
        <p:nvSpPr>
          <p:cNvPr id="122" name="Google Shape;122;p21"/>
          <p:cNvSpPr txBox="1">
            <a:spLocks noGrp="1"/>
          </p:cNvSpPr>
          <p:nvPr>
            <p:ph type="title"/>
          </p:nvPr>
        </p:nvSpPr>
        <p:spPr>
          <a:xfrm>
            <a:off x="161236" y="1648296"/>
            <a:ext cx="1879020" cy="67484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3" name="Google Shape;123;p21"/>
          <p:cNvSpPr txBox="1">
            <a:spLocks noGrp="1"/>
          </p:cNvSpPr>
          <p:nvPr>
            <p:ph type="body" idx="1"/>
          </p:nvPr>
        </p:nvSpPr>
        <p:spPr>
          <a:xfrm>
            <a:off x="2465794" y="1274064"/>
            <a:ext cx="2215134" cy="7510272"/>
          </a:xfrm>
          <a:prstGeom prst="rect">
            <a:avLst/>
          </a:prstGeom>
          <a:noFill/>
          <a:ln>
            <a:noFill/>
          </a:ln>
        </p:spPr>
        <p:txBody>
          <a:bodyPr spcFirstLastPara="1" wrap="square" lIns="91425" tIns="45700" rIns="91425" bIns="45700" anchor="ctr" anchorCtr="0">
            <a:normAutofit/>
          </a:bodyPr>
          <a:lstStyle>
            <a:lvl1pPr marL="457200" lvl="0" indent="-331152" algn="l">
              <a:lnSpc>
                <a:spcPct val="90000"/>
              </a:lnSpc>
              <a:spcBef>
                <a:spcPts val="1020"/>
              </a:spcBef>
              <a:spcAft>
                <a:spcPts val="0"/>
              </a:spcAft>
              <a:buSzPts val="1615"/>
              <a:buChar char="●"/>
              <a:defRPr sz="1615"/>
            </a:lvl1pPr>
            <a:lvl2pPr marL="914400" lvl="1" indent="-320357" algn="l">
              <a:lnSpc>
                <a:spcPct val="90000"/>
              </a:lnSpc>
              <a:spcBef>
                <a:spcPts val="213"/>
              </a:spcBef>
              <a:spcAft>
                <a:spcPts val="0"/>
              </a:spcAft>
              <a:buSzPts val="1445"/>
              <a:buChar char="●"/>
              <a:defRPr sz="1445"/>
            </a:lvl2pPr>
            <a:lvl3pPr marL="1371600" lvl="2" indent="-309562" algn="l">
              <a:lnSpc>
                <a:spcPct val="90000"/>
              </a:lnSpc>
              <a:spcBef>
                <a:spcPts val="213"/>
              </a:spcBef>
              <a:spcAft>
                <a:spcPts val="0"/>
              </a:spcAft>
              <a:buSzPts val="1275"/>
              <a:buChar char="●"/>
              <a:defRPr sz="1275"/>
            </a:lvl3pPr>
            <a:lvl4pPr marL="1828800" lvl="3" indent="-298767" algn="l">
              <a:lnSpc>
                <a:spcPct val="90000"/>
              </a:lnSpc>
              <a:spcBef>
                <a:spcPts val="213"/>
              </a:spcBef>
              <a:spcAft>
                <a:spcPts val="0"/>
              </a:spcAft>
              <a:buSzPts val="1105"/>
              <a:buChar char="●"/>
              <a:defRPr sz="1105"/>
            </a:lvl4pPr>
            <a:lvl5pPr marL="2286000" lvl="4" indent="-298767" algn="l">
              <a:lnSpc>
                <a:spcPct val="90000"/>
              </a:lnSpc>
              <a:spcBef>
                <a:spcPts val="213"/>
              </a:spcBef>
              <a:spcAft>
                <a:spcPts val="0"/>
              </a:spcAft>
              <a:buSzPts val="1105"/>
              <a:buChar char="●"/>
              <a:defRPr sz="1105"/>
            </a:lvl5pPr>
            <a:lvl6pPr marL="2743200" lvl="5" indent="-298767" algn="l">
              <a:lnSpc>
                <a:spcPct val="90000"/>
              </a:lnSpc>
              <a:spcBef>
                <a:spcPts val="213"/>
              </a:spcBef>
              <a:spcAft>
                <a:spcPts val="0"/>
              </a:spcAft>
              <a:buSzPts val="1105"/>
              <a:buChar char="●"/>
              <a:defRPr sz="1105"/>
            </a:lvl6pPr>
            <a:lvl7pPr marL="3200400" lvl="6" indent="-298767" algn="l">
              <a:lnSpc>
                <a:spcPct val="90000"/>
              </a:lnSpc>
              <a:spcBef>
                <a:spcPts val="213"/>
              </a:spcBef>
              <a:spcAft>
                <a:spcPts val="0"/>
              </a:spcAft>
              <a:buSzPts val="1105"/>
              <a:buChar char="●"/>
              <a:defRPr sz="1105"/>
            </a:lvl7pPr>
            <a:lvl8pPr marL="3657600" lvl="7" indent="-298767" algn="l">
              <a:lnSpc>
                <a:spcPct val="90000"/>
              </a:lnSpc>
              <a:spcBef>
                <a:spcPts val="213"/>
              </a:spcBef>
              <a:spcAft>
                <a:spcPts val="0"/>
              </a:spcAft>
              <a:buSzPts val="1105"/>
              <a:buChar char="●"/>
              <a:defRPr sz="1105"/>
            </a:lvl8pPr>
            <a:lvl9pPr marL="4114800" lvl="8" indent="-298767" algn="l">
              <a:lnSpc>
                <a:spcPct val="90000"/>
              </a:lnSpc>
              <a:spcBef>
                <a:spcPts val="213"/>
              </a:spcBef>
              <a:spcAft>
                <a:spcPts val="213"/>
              </a:spcAft>
              <a:buSzPts val="1105"/>
              <a:buChar char="●"/>
              <a:defRPr sz="1105"/>
            </a:lvl9pPr>
          </a:lstStyle>
          <a:p>
            <a:endParaRPr/>
          </a:p>
        </p:txBody>
      </p:sp>
      <p:sp>
        <p:nvSpPr>
          <p:cNvPr id="124" name="Google Shape;124;p21"/>
          <p:cNvSpPr txBox="1">
            <a:spLocks noGrp="1"/>
          </p:cNvSpPr>
          <p:nvPr>
            <p:ph type="body" idx="2"/>
          </p:nvPr>
        </p:nvSpPr>
        <p:spPr>
          <a:xfrm>
            <a:off x="4984052" y="1274064"/>
            <a:ext cx="2215134" cy="7510272"/>
          </a:xfrm>
          <a:prstGeom prst="rect">
            <a:avLst/>
          </a:prstGeom>
          <a:noFill/>
          <a:ln>
            <a:noFill/>
          </a:ln>
        </p:spPr>
        <p:txBody>
          <a:bodyPr spcFirstLastPara="1" wrap="square" lIns="91425" tIns="45700" rIns="91425" bIns="45700" anchor="ctr" anchorCtr="0">
            <a:normAutofit/>
          </a:bodyPr>
          <a:lstStyle>
            <a:lvl1pPr marL="457200" lvl="0" indent="-331152" algn="l">
              <a:lnSpc>
                <a:spcPct val="90000"/>
              </a:lnSpc>
              <a:spcBef>
                <a:spcPts val="1020"/>
              </a:spcBef>
              <a:spcAft>
                <a:spcPts val="0"/>
              </a:spcAft>
              <a:buSzPts val="1615"/>
              <a:buChar char="●"/>
              <a:defRPr sz="1615"/>
            </a:lvl1pPr>
            <a:lvl2pPr marL="914400" lvl="1" indent="-320357" algn="l">
              <a:lnSpc>
                <a:spcPct val="90000"/>
              </a:lnSpc>
              <a:spcBef>
                <a:spcPts val="213"/>
              </a:spcBef>
              <a:spcAft>
                <a:spcPts val="0"/>
              </a:spcAft>
              <a:buSzPts val="1445"/>
              <a:buChar char="●"/>
              <a:defRPr sz="1445"/>
            </a:lvl2pPr>
            <a:lvl3pPr marL="1371600" lvl="2" indent="-309562" algn="l">
              <a:lnSpc>
                <a:spcPct val="90000"/>
              </a:lnSpc>
              <a:spcBef>
                <a:spcPts val="213"/>
              </a:spcBef>
              <a:spcAft>
                <a:spcPts val="0"/>
              </a:spcAft>
              <a:buSzPts val="1275"/>
              <a:buChar char="●"/>
              <a:defRPr sz="1275"/>
            </a:lvl3pPr>
            <a:lvl4pPr marL="1828800" lvl="3" indent="-298767" algn="l">
              <a:lnSpc>
                <a:spcPct val="90000"/>
              </a:lnSpc>
              <a:spcBef>
                <a:spcPts val="213"/>
              </a:spcBef>
              <a:spcAft>
                <a:spcPts val="0"/>
              </a:spcAft>
              <a:buSzPts val="1105"/>
              <a:buChar char="●"/>
              <a:defRPr sz="1105"/>
            </a:lvl4pPr>
            <a:lvl5pPr marL="2286000" lvl="4" indent="-298767" algn="l">
              <a:lnSpc>
                <a:spcPct val="90000"/>
              </a:lnSpc>
              <a:spcBef>
                <a:spcPts val="213"/>
              </a:spcBef>
              <a:spcAft>
                <a:spcPts val="0"/>
              </a:spcAft>
              <a:buSzPts val="1105"/>
              <a:buChar char="●"/>
              <a:defRPr sz="1105"/>
            </a:lvl5pPr>
            <a:lvl6pPr marL="2743200" lvl="5" indent="-298767" algn="l">
              <a:lnSpc>
                <a:spcPct val="90000"/>
              </a:lnSpc>
              <a:spcBef>
                <a:spcPts val="213"/>
              </a:spcBef>
              <a:spcAft>
                <a:spcPts val="0"/>
              </a:spcAft>
              <a:buSzPts val="1105"/>
              <a:buChar char="●"/>
              <a:defRPr sz="1105"/>
            </a:lvl6pPr>
            <a:lvl7pPr marL="3200400" lvl="6" indent="-298767" algn="l">
              <a:lnSpc>
                <a:spcPct val="90000"/>
              </a:lnSpc>
              <a:spcBef>
                <a:spcPts val="213"/>
              </a:spcBef>
              <a:spcAft>
                <a:spcPts val="0"/>
              </a:spcAft>
              <a:buSzPts val="1105"/>
              <a:buChar char="●"/>
              <a:defRPr sz="1105"/>
            </a:lvl7pPr>
            <a:lvl8pPr marL="3657600" lvl="7" indent="-298767" algn="l">
              <a:lnSpc>
                <a:spcPct val="90000"/>
              </a:lnSpc>
              <a:spcBef>
                <a:spcPts val="213"/>
              </a:spcBef>
              <a:spcAft>
                <a:spcPts val="0"/>
              </a:spcAft>
              <a:buSzPts val="1105"/>
              <a:buChar char="●"/>
              <a:defRPr sz="1105"/>
            </a:lvl8pPr>
            <a:lvl9pPr marL="4114800" lvl="8" indent="-298767" algn="l">
              <a:lnSpc>
                <a:spcPct val="90000"/>
              </a:lnSpc>
              <a:spcBef>
                <a:spcPts val="213"/>
              </a:spcBef>
              <a:spcAft>
                <a:spcPts val="213"/>
              </a:spcAft>
              <a:buSzPts val="1105"/>
              <a:buChar char="●"/>
              <a:defRPr sz="1105"/>
            </a:lvl9pPr>
          </a:lstStyle>
          <a:p>
            <a:endParaRPr/>
          </a:p>
        </p:txBody>
      </p:sp>
      <p:sp>
        <p:nvSpPr>
          <p:cNvPr id="125" name="Google Shape;125;p21"/>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21"/>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7" name="Google Shape;127;p21"/>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28"/>
        <p:cNvGrpSpPr/>
        <p:nvPr/>
      </p:nvGrpSpPr>
      <p:grpSpPr>
        <a:xfrm>
          <a:off x="0" y="0"/>
          <a:ext cx="0" cy="0"/>
          <a:chOff x="0" y="0"/>
          <a:chExt cx="0" cy="0"/>
        </a:xfrm>
      </p:grpSpPr>
      <p:sp>
        <p:nvSpPr>
          <p:cNvPr id="129" name="Google Shape;129;p22"/>
          <p:cNvSpPr txBox="1">
            <a:spLocks noGrp="1"/>
          </p:cNvSpPr>
          <p:nvPr>
            <p:ph type="title"/>
          </p:nvPr>
        </p:nvSpPr>
        <p:spPr>
          <a:xfrm>
            <a:off x="161236" y="1648296"/>
            <a:ext cx="1879020" cy="67484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22"/>
          <p:cNvSpPr txBox="1">
            <a:spLocks noGrp="1"/>
          </p:cNvSpPr>
          <p:nvPr>
            <p:ph type="body" idx="1"/>
          </p:nvPr>
        </p:nvSpPr>
        <p:spPr>
          <a:xfrm>
            <a:off x="2465794" y="1501259"/>
            <a:ext cx="2215134" cy="1184656"/>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0"/>
              </a:spcBef>
              <a:spcAft>
                <a:spcPts val="0"/>
              </a:spcAft>
              <a:buSzPts val="1615"/>
              <a:buNone/>
              <a:defRPr sz="1615" b="1">
                <a:solidFill>
                  <a:srgbClr val="595959"/>
                </a:solidFill>
              </a:defRPr>
            </a:lvl1pPr>
            <a:lvl2pPr marL="914400" lvl="1" indent="-228600" algn="l">
              <a:lnSpc>
                <a:spcPct val="90000"/>
              </a:lnSpc>
              <a:spcBef>
                <a:spcPts val="213"/>
              </a:spcBef>
              <a:spcAft>
                <a:spcPts val="0"/>
              </a:spcAft>
              <a:buSzPts val="1615"/>
              <a:buNone/>
              <a:defRPr sz="1615" b="1"/>
            </a:lvl2pPr>
            <a:lvl3pPr marL="1371600" lvl="2" indent="-228600" algn="l">
              <a:lnSpc>
                <a:spcPct val="90000"/>
              </a:lnSpc>
              <a:spcBef>
                <a:spcPts val="213"/>
              </a:spcBef>
              <a:spcAft>
                <a:spcPts val="0"/>
              </a:spcAft>
              <a:buSzPts val="1530"/>
              <a:buNone/>
              <a:defRPr sz="1530" b="1"/>
            </a:lvl3pPr>
            <a:lvl4pPr marL="1828800" lvl="3" indent="-228600" algn="l">
              <a:lnSpc>
                <a:spcPct val="90000"/>
              </a:lnSpc>
              <a:spcBef>
                <a:spcPts val="213"/>
              </a:spcBef>
              <a:spcAft>
                <a:spcPts val="0"/>
              </a:spcAft>
              <a:buSzPts val="1360"/>
              <a:buNone/>
              <a:defRPr sz="1360" b="1"/>
            </a:lvl4pPr>
            <a:lvl5pPr marL="2286000" lvl="4" indent="-228600" algn="l">
              <a:lnSpc>
                <a:spcPct val="90000"/>
              </a:lnSpc>
              <a:spcBef>
                <a:spcPts val="213"/>
              </a:spcBef>
              <a:spcAft>
                <a:spcPts val="0"/>
              </a:spcAft>
              <a:buSzPts val="1360"/>
              <a:buNone/>
              <a:defRPr sz="1360" b="1"/>
            </a:lvl5pPr>
            <a:lvl6pPr marL="2743200" lvl="5" indent="-228600" algn="l">
              <a:lnSpc>
                <a:spcPct val="90000"/>
              </a:lnSpc>
              <a:spcBef>
                <a:spcPts val="213"/>
              </a:spcBef>
              <a:spcAft>
                <a:spcPts val="0"/>
              </a:spcAft>
              <a:buSzPts val="1360"/>
              <a:buNone/>
              <a:defRPr sz="1360" b="1"/>
            </a:lvl6pPr>
            <a:lvl7pPr marL="3200400" lvl="6" indent="-228600" algn="l">
              <a:lnSpc>
                <a:spcPct val="90000"/>
              </a:lnSpc>
              <a:spcBef>
                <a:spcPts val="213"/>
              </a:spcBef>
              <a:spcAft>
                <a:spcPts val="0"/>
              </a:spcAft>
              <a:buSzPts val="1360"/>
              <a:buNone/>
              <a:defRPr sz="1360" b="1"/>
            </a:lvl7pPr>
            <a:lvl8pPr marL="3657600" lvl="7" indent="-228600" algn="l">
              <a:lnSpc>
                <a:spcPct val="90000"/>
              </a:lnSpc>
              <a:spcBef>
                <a:spcPts val="213"/>
              </a:spcBef>
              <a:spcAft>
                <a:spcPts val="0"/>
              </a:spcAft>
              <a:buSzPts val="1360"/>
              <a:buNone/>
              <a:defRPr sz="1360" b="1"/>
            </a:lvl8pPr>
            <a:lvl9pPr marL="4114800" lvl="8" indent="-228600" algn="l">
              <a:lnSpc>
                <a:spcPct val="90000"/>
              </a:lnSpc>
              <a:spcBef>
                <a:spcPts val="213"/>
              </a:spcBef>
              <a:spcAft>
                <a:spcPts val="213"/>
              </a:spcAft>
              <a:buSzPts val="1360"/>
              <a:buNone/>
              <a:defRPr sz="1360" b="1"/>
            </a:lvl9pPr>
          </a:lstStyle>
          <a:p>
            <a:endParaRPr/>
          </a:p>
        </p:txBody>
      </p:sp>
      <p:sp>
        <p:nvSpPr>
          <p:cNvPr id="131" name="Google Shape;131;p22"/>
          <p:cNvSpPr txBox="1">
            <a:spLocks noGrp="1"/>
          </p:cNvSpPr>
          <p:nvPr>
            <p:ph type="body" idx="2"/>
          </p:nvPr>
        </p:nvSpPr>
        <p:spPr>
          <a:xfrm>
            <a:off x="2465794" y="2832039"/>
            <a:ext cx="2215134" cy="5900928"/>
          </a:xfrm>
          <a:prstGeom prst="rect">
            <a:avLst/>
          </a:prstGeom>
          <a:noFill/>
          <a:ln>
            <a:noFill/>
          </a:ln>
        </p:spPr>
        <p:txBody>
          <a:bodyPr spcFirstLastPara="1" wrap="square" lIns="91425" tIns="45700" rIns="91425" bIns="45700" anchor="ctr" anchorCtr="0">
            <a:normAutofit/>
          </a:bodyPr>
          <a:lstStyle>
            <a:lvl1pPr marL="457200" lvl="0" indent="-331152" algn="l">
              <a:lnSpc>
                <a:spcPct val="90000"/>
              </a:lnSpc>
              <a:spcBef>
                <a:spcPts val="1020"/>
              </a:spcBef>
              <a:spcAft>
                <a:spcPts val="0"/>
              </a:spcAft>
              <a:buSzPts val="1615"/>
              <a:buChar char="●"/>
              <a:defRPr sz="1615"/>
            </a:lvl1pPr>
            <a:lvl2pPr marL="914400" lvl="1" indent="-320357" algn="l">
              <a:lnSpc>
                <a:spcPct val="90000"/>
              </a:lnSpc>
              <a:spcBef>
                <a:spcPts val="213"/>
              </a:spcBef>
              <a:spcAft>
                <a:spcPts val="0"/>
              </a:spcAft>
              <a:buSzPts val="1445"/>
              <a:buChar char="●"/>
              <a:defRPr sz="1445"/>
            </a:lvl2pPr>
            <a:lvl3pPr marL="1371600" lvl="2" indent="-309562" algn="l">
              <a:lnSpc>
                <a:spcPct val="90000"/>
              </a:lnSpc>
              <a:spcBef>
                <a:spcPts val="213"/>
              </a:spcBef>
              <a:spcAft>
                <a:spcPts val="0"/>
              </a:spcAft>
              <a:buSzPts val="1275"/>
              <a:buChar char="●"/>
              <a:defRPr sz="1275"/>
            </a:lvl3pPr>
            <a:lvl4pPr marL="1828800" lvl="3" indent="-298767" algn="l">
              <a:lnSpc>
                <a:spcPct val="90000"/>
              </a:lnSpc>
              <a:spcBef>
                <a:spcPts val="213"/>
              </a:spcBef>
              <a:spcAft>
                <a:spcPts val="0"/>
              </a:spcAft>
              <a:buSzPts val="1105"/>
              <a:buChar char="●"/>
              <a:defRPr sz="1105"/>
            </a:lvl4pPr>
            <a:lvl5pPr marL="2286000" lvl="4" indent="-298767" algn="l">
              <a:lnSpc>
                <a:spcPct val="90000"/>
              </a:lnSpc>
              <a:spcBef>
                <a:spcPts val="213"/>
              </a:spcBef>
              <a:spcAft>
                <a:spcPts val="0"/>
              </a:spcAft>
              <a:buSzPts val="1105"/>
              <a:buChar char="●"/>
              <a:defRPr sz="1105"/>
            </a:lvl5pPr>
            <a:lvl6pPr marL="2743200" lvl="5" indent="-298767" algn="l">
              <a:lnSpc>
                <a:spcPct val="90000"/>
              </a:lnSpc>
              <a:spcBef>
                <a:spcPts val="213"/>
              </a:spcBef>
              <a:spcAft>
                <a:spcPts val="0"/>
              </a:spcAft>
              <a:buSzPts val="1105"/>
              <a:buChar char="●"/>
              <a:defRPr sz="1105"/>
            </a:lvl6pPr>
            <a:lvl7pPr marL="3200400" lvl="6" indent="-298767" algn="l">
              <a:lnSpc>
                <a:spcPct val="90000"/>
              </a:lnSpc>
              <a:spcBef>
                <a:spcPts val="213"/>
              </a:spcBef>
              <a:spcAft>
                <a:spcPts val="0"/>
              </a:spcAft>
              <a:buSzPts val="1105"/>
              <a:buChar char="●"/>
              <a:defRPr sz="1105"/>
            </a:lvl7pPr>
            <a:lvl8pPr marL="3657600" lvl="7" indent="-298767" algn="l">
              <a:lnSpc>
                <a:spcPct val="90000"/>
              </a:lnSpc>
              <a:spcBef>
                <a:spcPts val="213"/>
              </a:spcBef>
              <a:spcAft>
                <a:spcPts val="0"/>
              </a:spcAft>
              <a:buSzPts val="1105"/>
              <a:buChar char="●"/>
              <a:defRPr sz="1105"/>
            </a:lvl8pPr>
            <a:lvl9pPr marL="4114800" lvl="8" indent="-298767" algn="l">
              <a:lnSpc>
                <a:spcPct val="90000"/>
              </a:lnSpc>
              <a:spcBef>
                <a:spcPts val="213"/>
              </a:spcBef>
              <a:spcAft>
                <a:spcPts val="213"/>
              </a:spcAft>
              <a:buSzPts val="1105"/>
              <a:buChar char="●"/>
              <a:defRPr sz="1105"/>
            </a:lvl9pPr>
          </a:lstStyle>
          <a:p>
            <a:endParaRPr/>
          </a:p>
        </p:txBody>
      </p:sp>
      <p:sp>
        <p:nvSpPr>
          <p:cNvPr id="132" name="Google Shape;132;p22"/>
          <p:cNvSpPr txBox="1">
            <a:spLocks noGrp="1"/>
          </p:cNvSpPr>
          <p:nvPr>
            <p:ph type="body" idx="3"/>
          </p:nvPr>
        </p:nvSpPr>
        <p:spPr>
          <a:xfrm>
            <a:off x="4984270" y="1501262"/>
            <a:ext cx="2215134" cy="1192651"/>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0"/>
              </a:spcBef>
              <a:spcAft>
                <a:spcPts val="0"/>
              </a:spcAft>
              <a:buSzPts val="1615"/>
              <a:buNone/>
              <a:defRPr sz="1615" b="1">
                <a:solidFill>
                  <a:srgbClr val="595959"/>
                </a:solidFill>
              </a:defRPr>
            </a:lvl1pPr>
            <a:lvl2pPr marL="914400" lvl="1" indent="-228600" algn="l">
              <a:lnSpc>
                <a:spcPct val="90000"/>
              </a:lnSpc>
              <a:spcBef>
                <a:spcPts val="213"/>
              </a:spcBef>
              <a:spcAft>
                <a:spcPts val="0"/>
              </a:spcAft>
              <a:buSzPts val="1615"/>
              <a:buNone/>
              <a:defRPr sz="1615" b="1"/>
            </a:lvl2pPr>
            <a:lvl3pPr marL="1371600" lvl="2" indent="-228600" algn="l">
              <a:lnSpc>
                <a:spcPct val="90000"/>
              </a:lnSpc>
              <a:spcBef>
                <a:spcPts val="213"/>
              </a:spcBef>
              <a:spcAft>
                <a:spcPts val="0"/>
              </a:spcAft>
              <a:buSzPts val="1530"/>
              <a:buNone/>
              <a:defRPr sz="1530" b="1"/>
            </a:lvl3pPr>
            <a:lvl4pPr marL="1828800" lvl="3" indent="-228600" algn="l">
              <a:lnSpc>
                <a:spcPct val="90000"/>
              </a:lnSpc>
              <a:spcBef>
                <a:spcPts val="213"/>
              </a:spcBef>
              <a:spcAft>
                <a:spcPts val="0"/>
              </a:spcAft>
              <a:buSzPts val="1360"/>
              <a:buNone/>
              <a:defRPr sz="1360" b="1"/>
            </a:lvl4pPr>
            <a:lvl5pPr marL="2286000" lvl="4" indent="-228600" algn="l">
              <a:lnSpc>
                <a:spcPct val="90000"/>
              </a:lnSpc>
              <a:spcBef>
                <a:spcPts val="213"/>
              </a:spcBef>
              <a:spcAft>
                <a:spcPts val="0"/>
              </a:spcAft>
              <a:buSzPts val="1360"/>
              <a:buNone/>
              <a:defRPr sz="1360" b="1"/>
            </a:lvl5pPr>
            <a:lvl6pPr marL="2743200" lvl="5" indent="-228600" algn="l">
              <a:lnSpc>
                <a:spcPct val="90000"/>
              </a:lnSpc>
              <a:spcBef>
                <a:spcPts val="213"/>
              </a:spcBef>
              <a:spcAft>
                <a:spcPts val="0"/>
              </a:spcAft>
              <a:buSzPts val="1360"/>
              <a:buNone/>
              <a:defRPr sz="1360" b="1"/>
            </a:lvl6pPr>
            <a:lvl7pPr marL="3200400" lvl="6" indent="-228600" algn="l">
              <a:lnSpc>
                <a:spcPct val="90000"/>
              </a:lnSpc>
              <a:spcBef>
                <a:spcPts val="213"/>
              </a:spcBef>
              <a:spcAft>
                <a:spcPts val="0"/>
              </a:spcAft>
              <a:buSzPts val="1360"/>
              <a:buNone/>
              <a:defRPr sz="1360" b="1"/>
            </a:lvl7pPr>
            <a:lvl8pPr marL="3657600" lvl="7" indent="-228600" algn="l">
              <a:lnSpc>
                <a:spcPct val="90000"/>
              </a:lnSpc>
              <a:spcBef>
                <a:spcPts val="213"/>
              </a:spcBef>
              <a:spcAft>
                <a:spcPts val="0"/>
              </a:spcAft>
              <a:buSzPts val="1360"/>
              <a:buNone/>
              <a:defRPr sz="1360" b="1"/>
            </a:lvl8pPr>
            <a:lvl9pPr marL="4114800" lvl="8" indent="-228600" algn="l">
              <a:lnSpc>
                <a:spcPct val="90000"/>
              </a:lnSpc>
              <a:spcBef>
                <a:spcPts val="213"/>
              </a:spcBef>
              <a:spcAft>
                <a:spcPts val="213"/>
              </a:spcAft>
              <a:buSzPts val="1360"/>
              <a:buNone/>
              <a:defRPr sz="1360" b="1"/>
            </a:lvl9pPr>
          </a:lstStyle>
          <a:p>
            <a:endParaRPr/>
          </a:p>
        </p:txBody>
      </p:sp>
      <p:sp>
        <p:nvSpPr>
          <p:cNvPr id="133" name="Google Shape;133;p22"/>
          <p:cNvSpPr txBox="1">
            <a:spLocks noGrp="1"/>
          </p:cNvSpPr>
          <p:nvPr>
            <p:ph type="body" idx="4"/>
          </p:nvPr>
        </p:nvSpPr>
        <p:spPr>
          <a:xfrm>
            <a:off x="4984270" y="2832039"/>
            <a:ext cx="2215134" cy="5900928"/>
          </a:xfrm>
          <a:prstGeom prst="rect">
            <a:avLst/>
          </a:prstGeom>
          <a:noFill/>
          <a:ln>
            <a:noFill/>
          </a:ln>
        </p:spPr>
        <p:txBody>
          <a:bodyPr spcFirstLastPara="1" wrap="square" lIns="91425" tIns="45700" rIns="91425" bIns="45700" anchor="ctr" anchorCtr="0">
            <a:normAutofit/>
          </a:bodyPr>
          <a:lstStyle>
            <a:lvl1pPr marL="457200" lvl="0" indent="-331152" algn="l">
              <a:lnSpc>
                <a:spcPct val="90000"/>
              </a:lnSpc>
              <a:spcBef>
                <a:spcPts val="1020"/>
              </a:spcBef>
              <a:spcAft>
                <a:spcPts val="0"/>
              </a:spcAft>
              <a:buSzPts val="1615"/>
              <a:buChar char="●"/>
              <a:defRPr sz="1615"/>
            </a:lvl1pPr>
            <a:lvl2pPr marL="914400" lvl="1" indent="-320357" algn="l">
              <a:lnSpc>
                <a:spcPct val="90000"/>
              </a:lnSpc>
              <a:spcBef>
                <a:spcPts val="213"/>
              </a:spcBef>
              <a:spcAft>
                <a:spcPts val="0"/>
              </a:spcAft>
              <a:buSzPts val="1445"/>
              <a:buChar char="●"/>
              <a:defRPr sz="1445"/>
            </a:lvl2pPr>
            <a:lvl3pPr marL="1371600" lvl="2" indent="-309562" algn="l">
              <a:lnSpc>
                <a:spcPct val="90000"/>
              </a:lnSpc>
              <a:spcBef>
                <a:spcPts val="213"/>
              </a:spcBef>
              <a:spcAft>
                <a:spcPts val="0"/>
              </a:spcAft>
              <a:buSzPts val="1275"/>
              <a:buChar char="●"/>
              <a:defRPr sz="1275"/>
            </a:lvl3pPr>
            <a:lvl4pPr marL="1828800" lvl="3" indent="-298767" algn="l">
              <a:lnSpc>
                <a:spcPct val="90000"/>
              </a:lnSpc>
              <a:spcBef>
                <a:spcPts val="213"/>
              </a:spcBef>
              <a:spcAft>
                <a:spcPts val="0"/>
              </a:spcAft>
              <a:buSzPts val="1105"/>
              <a:buChar char="●"/>
              <a:defRPr sz="1105"/>
            </a:lvl4pPr>
            <a:lvl5pPr marL="2286000" lvl="4" indent="-298767" algn="l">
              <a:lnSpc>
                <a:spcPct val="90000"/>
              </a:lnSpc>
              <a:spcBef>
                <a:spcPts val="213"/>
              </a:spcBef>
              <a:spcAft>
                <a:spcPts val="0"/>
              </a:spcAft>
              <a:buSzPts val="1105"/>
              <a:buChar char="●"/>
              <a:defRPr sz="1105"/>
            </a:lvl5pPr>
            <a:lvl6pPr marL="2743200" lvl="5" indent="-298767" algn="l">
              <a:lnSpc>
                <a:spcPct val="90000"/>
              </a:lnSpc>
              <a:spcBef>
                <a:spcPts val="213"/>
              </a:spcBef>
              <a:spcAft>
                <a:spcPts val="0"/>
              </a:spcAft>
              <a:buSzPts val="1105"/>
              <a:buChar char="●"/>
              <a:defRPr sz="1105"/>
            </a:lvl6pPr>
            <a:lvl7pPr marL="3200400" lvl="6" indent="-298767" algn="l">
              <a:lnSpc>
                <a:spcPct val="90000"/>
              </a:lnSpc>
              <a:spcBef>
                <a:spcPts val="213"/>
              </a:spcBef>
              <a:spcAft>
                <a:spcPts val="0"/>
              </a:spcAft>
              <a:buSzPts val="1105"/>
              <a:buChar char="●"/>
              <a:defRPr sz="1105"/>
            </a:lvl7pPr>
            <a:lvl8pPr marL="3657600" lvl="7" indent="-298767" algn="l">
              <a:lnSpc>
                <a:spcPct val="90000"/>
              </a:lnSpc>
              <a:spcBef>
                <a:spcPts val="213"/>
              </a:spcBef>
              <a:spcAft>
                <a:spcPts val="0"/>
              </a:spcAft>
              <a:buSzPts val="1105"/>
              <a:buChar char="●"/>
              <a:defRPr sz="1105"/>
            </a:lvl8pPr>
            <a:lvl9pPr marL="4114800" lvl="8" indent="-298767" algn="l">
              <a:lnSpc>
                <a:spcPct val="90000"/>
              </a:lnSpc>
              <a:spcBef>
                <a:spcPts val="213"/>
              </a:spcBef>
              <a:spcAft>
                <a:spcPts val="213"/>
              </a:spcAft>
              <a:buSzPts val="1105"/>
              <a:buChar char="●"/>
              <a:defRPr sz="1105"/>
            </a:lvl9pPr>
          </a:lstStyle>
          <a:p>
            <a:endParaRPr/>
          </a:p>
        </p:txBody>
      </p:sp>
      <p:sp>
        <p:nvSpPr>
          <p:cNvPr id="134" name="Google Shape;134;p22"/>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p22"/>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6" name="Google Shape;136;p22"/>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7"/>
        <p:cNvGrpSpPr/>
        <p:nvPr/>
      </p:nvGrpSpPr>
      <p:grpSpPr>
        <a:xfrm>
          <a:off x="0" y="0"/>
          <a:ext cx="0" cy="0"/>
          <a:chOff x="0" y="0"/>
          <a:chExt cx="0" cy="0"/>
        </a:xfrm>
      </p:grpSpPr>
      <p:sp>
        <p:nvSpPr>
          <p:cNvPr id="138" name="Google Shape;138;p23"/>
          <p:cNvSpPr txBox="1">
            <a:spLocks noGrp="1"/>
          </p:cNvSpPr>
          <p:nvPr>
            <p:ph type="title"/>
          </p:nvPr>
        </p:nvSpPr>
        <p:spPr>
          <a:xfrm>
            <a:off x="161236" y="1648296"/>
            <a:ext cx="1879020" cy="67484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23"/>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0" name="Google Shape;140;p23"/>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1" name="Google Shape;141;p23"/>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p:cSld name="1_Title Slide">
    <p:spTree>
      <p:nvGrpSpPr>
        <p:cNvPr id="1" name="Shape 20"/>
        <p:cNvGrpSpPr/>
        <p:nvPr/>
      </p:nvGrpSpPr>
      <p:grpSpPr>
        <a:xfrm>
          <a:off x="0" y="0"/>
          <a:ext cx="0" cy="0"/>
          <a:chOff x="0" y="0"/>
          <a:chExt cx="0" cy="0"/>
        </a:xfrm>
      </p:grpSpPr>
      <p:sp>
        <p:nvSpPr>
          <p:cNvPr id="21" name="Google Shape;21;p7"/>
          <p:cNvSpPr/>
          <p:nvPr/>
        </p:nvSpPr>
        <p:spPr>
          <a:xfrm>
            <a:off x="1" y="1117601"/>
            <a:ext cx="5827782" cy="8740565"/>
          </a:xfrm>
          <a:prstGeom prst="rect">
            <a:avLst/>
          </a:pr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7"/>
          <p:cNvSpPr/>
          <p:nvPr/>
        </p:nvSpPr>
        <p:spPr>
          <a:xfrm>
            <a:off x="5909793" y="1117601"/>
            <a:ext cx="1864891" cy="8940799"/>
          </a:xfrm>
          <a:prstGeom prst="rect">
            <a:avLst/>
          </a:prstGeom>
          <a:solidFill>
            <a:srgbClr val="FCDCA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 name="Google Shape;23;p7"/>
          <p:cNvSpPr txBox="1">
            <a:spLocks noGrp="1"/>
          </p:cNvSpPr>
          <p:nvPr>
            <p:ph type="ctrTitle"/>
          </p:nvPr>
        </p:nvSpPr>
        <p:spPr>
          <a:xfrm>
            <a:off x="682028" y="1904391"/>
            <a:ext cx="4663440" cy="477438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4590"/>
              <a:buFont typeface="Calibri"/>
              <a:buNone/>
              <a:defRPr sz="459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7"/>
          <p:cNvSpPr txBox="1">
            <a:spLocks noGrp="1"/>
          </p:cNvSpPr>
          <p:nvPr>
            <p:ph type="subTitle" idx="1"/>
          </p:nvPr>
        </p:nvSpPr>
        <p:spPr>
          <a:xfrm>
            <a:off x="701259" y="6849694"/>
            <a:ext cx="4663440" cy="134112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20"/>
              </a:spcBef>
              <a:spcAft>
                <a:spcPts val="0"/>
              </a:spcAft>
              <a:buSzPts val="1700"/>
              <a:buNone/>
              <a:defRPr sz="1700" cap="none">
                <a:solidFill>
                  <a:srgbClr val="FADBDB"/>
                </a:solidFill>
              </a:defRPr>
            </a:lvl1pPr>
            <a:lvl2pPr lvl="1" algn="ctr">
              <a:lnSpc>
                <a:spcPct val="90000"/>
              </a:lnSpc>
              <a:spcBef>
                <a:spcPts val="213"/>
              </a:spcBef>
              <a:spcAft>
                <a:spcPts val="0"/>
              </a:spcAft>
              <a:buSzPts val="1700"/>
              <a:buNone/>
              <a:defRPr sz="1700"/>
            </a:lvl2pPr>
            <a:lvl3pPr lvl="2" algn="ctr">
              <a:lnSpc>
                <a:spcPct val="90000"/>
              </a:lnSpc>
              <a:spcBef>
                <a:spcPts val="213"/>
              </a:spcBef>
              <a:spcAft>
                <a:spcPts val="0"/>
              </a:spcAft>
              <a:buSzPts val="1700"/>
              <a:buNone/>
              <a:defRPr sz="1700"/>
            </a:lvl3pPr>
            <a:lvl4pPr lvl="3" algn="ctr">
              <a:lnSpc>
                <a:spcPct val="90000"/>
              </a:lnSpc>
              <a:spcBef>
                <a:spcPts val="213"/>
              </a:spcBef>
              <a:spcAft>
                <a:spcPts val="0"/>
              </a:spcAft>
              <a:buSzPts val="1700"/>
              <a:buNone/>
              <a:defRPr sz="1700"/>
            </a:lvl4pPr>
            <a:lvl5pPr lvl="4" algn="ctr">
              <a:lnSpc>
                <a:spcPct val="90000"/>
              </a:lnSpc>
              <a:spcBef>
                <a:spcPts val="213"/>
              </a:spcBef>
              <a:spcAft>
                <a:spcPts val="0"/>
              </a:spcAft>
              <a:buSzPts val="1700"/>
              <a:buNone/>
              <a:defRPr sz="1700"/>
            </a:lvl5pPr>
            <a:lvl6pPr lvl="5" algn="ctr">
              <a:lnSpc>
                <a:spcPct val="90000"/>
              </a:lnSpc>
              <a:spcBef>
                <a:spcPts val="213"/>
              </a:spcBef>
              <a:spcAft>
                <a:spcPts val="0"/>
              </a:spcAft>
              <a:buSzPts val="1700"/>
              <a:buNone/>
              <a:defRPr sz="1700"/>
            </a:lvl6pPr>
            <a:lvl7pPr lvl="6" algn="ctr">
              <a:lnSpc>
                <a:spcPct val="90000"/>
              </a:lnSpc>
              <a:spcBef>
                <a:spcPts val="213"/>
              </a:spcBef>
              <a:spcAft>
                <a:spcPts val="0"/>
              </a:spcAft>
              <a:buSzPts val="1700"/>
              <a:buNone/>
              <a:defRPr sz="1700"/>
            </a:lvl7pPr>
            <a:lvl8pPr lvl="7" algn="ctr">
              <a:lnSpc>
                <a:spcPct val="90000"/>
              </a:lnSpc>
              <a:spcBef>
                <a:spcPts val="213"/>
              </a:spcBef>
              <a:spcAft>
                <a:spcPts val="0"/>
              </a:spcAft>
              <a:buSzPts val="1700"/>
              <a:buNone/>
              <a:defRPr sz="1700"/>
            </a:lvl8pPr>
            <a:lvl9pPr lvl="8" algn="ctr">
              <a:lnSpc>
                <a:spcPct val="90000"/>
              </a:lnSpc>
              <a:spcBef>
                <a:spcPts val="213"/>
              </a:spcBef>
              <a:spcAft>
                <a:spcPts val="213"/>
              </a:spcAft>
              <a:buSzPts val="1700"/>
              <a:buNone/>
              <a:defRPr sz="1700"/>
            </a:lvl9pPr>
          </a:lstStyle>
          <a:p>
            <a:endParaRPr/>
          </a:p>
        </p:txBody>
      </p:sp>
      <p:sp>
        <p:nvSpPr>
          <p:cNvPr id="25" name="Google Shape;25;p7"/>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7"/>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7"/>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p15="http://schemas.microsoft.com/office/powerpoint/2012/main">
        <p15:guide id="1" orient="horz" pos="3168">
          <p15:clr>
            <a:srgbClr val="FBAE40"/>
          </p15:clr>
        </p15:guide>
        <p15:guide id="2" pos="2448">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42"/>
        <p:cNvGrpSpPr/>
        <p:nvPr/>
      </p:nvGrpSpPr>
      <p:grpSpPr>
        <a:xfrm>
          <a:off x="0" y="0"/>
          <a:ext cx="0" cy="0"/>
          <a:chOff x="0" y="0"/>
          <a:chExt cx="0" cy="0"/>
        </a:xfrm>
      </p:grpSpPr>
      <p:sp>
        <p:nvSpPr>
          <p:cNvPr id="143" name="Google Shape;143;p24"/>
          <p:cNvSpPr txBox="1">
            <a:spLocks noGrp="1"/>
          </p:cNvSpPr>
          <p:nvPr>
            <p:ph type="title"/>
          </p:nvPr>
        </p:nvSpPr>
        <p:spPr>
          <a:xfrm>
            <a:off x="163220" y="1676400"/>
            <a:ext cx="1807083" cy="321868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2380"/>
              <a:buFont typeface="Calibri"/>
              <a:buNone/>
              <a:defRPr sz="238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4" name="Google Shape;144;p24"/>
          <p:cNvSpPr txBox="1">
            <a:spLocks noGrp="1"/>
          </p:cNvSpPr>
          <p:nvPr>
            <p:ph type="body" idx="1"/>
          </p:nvPr>
        </p:nvSpPr>
        <p:spPr>
          <a:xfrm>
            <a:off x="2465794" y="1274064"/>
            <a:ext cx="4663440" cy="7510272"/>
          </a:xfrm>
          <a:prstGeom prst="rect">
            <a:avLst/>
          </a:prstGeom>
          <a:noFill/>
          <a:ln>
            <a:noFill/>
          </a:ln>
        </p:spPr>
        <p:txBody>
          <a:bodyPr spcFirstLastPara="1" wrap="square" lIns="91425" tIns="45700" rIns="91425" bIns="45700" anchor="ctr" anchorCtr="0">
            <a:normAutofit/>
          </a:bodyPr>
          <a:lstStyle>
            <a:lvl1pPr marL="457200" lvl="0" indent="-336550" algn="l">
              <a:lnSpc>
                <a:spcPct val="90000"/>
              </a:lnSpc>
              <a:spcBef>
                <a:spcPts val="1020"/>
              </a:spcBef>
              <a:spcAft>
                <a:spcPts val="0"/>
              </a:spcAft>
              <a:buSzPts val="1700"/>
              <a:buChar char="●"/>
              <a:defRPr sz="1700"/>
            </a:lvl1pPr>
            <a:lvl2pPr marL="914400" lvl="1" indent="-325755" algn="l">
              <a:lnSpc>
                <a:spcPct val="90000"/>
              </a:lnSpc>
              <a:spcBef>
                <a:spcPts val="213"/>
              </a:spcBef>
              <a:spcAft>
                <a:spcPts val="0"/>
              </a:spcAft>
              <a:buSzPts val="1530"/>
              <a:buChar char="●"/>
              <a:defRPr sz="1530"/>
            </a:lvl2pPr>
            <a:lvl3pPr marL="1371600" lvl="2" indent="-314960" algn="l">
              <a:lnSpc>
                <a:spcPct val="90000"/>
              </a:lnSpc>
              <a:spcBef>
                <a:spcPts val="213"/>
              </a:spcBef>
              <a:spcAft>
                <a:spcPts val="0"/>
              </a:spcAft>
              <a:buSzPts val="1360"/>
              <a:buChar char="●"/>
              <a:defRPr sz="1360"/>
            </a:lvl3pPr>
            <a:lvl4pPr marL="1828800" lvl="3" indent="-304164" algn="l">
              <a:lnSpc>
                <a:spcPct val="90000"/>
              </a:lnSpc>
              <a:spcBef>
                <a:spcPts val="213"/>
              </a:spcBef>
              <a:spcAft>
                <a:spcPts val="0"/>
              </a:spcAft>
              <a:buSzPts val="1190"/>
              <a:buChar char="●"/>
              <a:defRPr sz="1190"/>
            </a:lvl4pPr>
            <a:lvl5pPr marL="2286000" lvl="4" indent="-304164" algn="l">
              <a:lnSpc>
                <a:spcPct val="90000"/>
              </a:lnSpc>
              <a:spcBef>
                <a:spcPts val="213"/>
              </a:spcBef>
              <a:spcAft>
                <a:spcPts val="0"/>
              </a:spcAft>
              <a:buSzPts val="1190"/>
              <a:buChar char="●"/>
              <a:defRPr sz="1190"/>
            </a:lvl5pPr>
            <a:lvl6pPr marL="2743200" lvl="5" indent="-304164" algn="l">
              <a:lnSpc>
                <a:spcPct val="90000"/>
              </a:lnSpc>
              <a:spcBef>
                <a:spcPts val="213"/>
              </a:spcBef>
              <a:spcAft>
                <a:spcPts val="0"/>
              </a:spcAft>
              <a:buSzPts val="1190"/>
              <a:buChar char="●"/>
              <a:defRPr sz="1190"/>
            </a:lvl6pPr>
            <a:lvl7pPr marL="3200400" lvl="6" indent="-304164" algn="l">
              <a:lnSpc>
                <a:spcPct val="90000"/>
              </a:lnSpc>
              <a:spcBef>
                <a:spcPts val="213"/>
              </a:spcBef>
              <a:spcAft>
                <a:spcPts val="0"/>
              </a:spcAft>
              <a:buSzPts val="1190"/>
              <a:buChar char="●"/>
              <a:defRPr sz="1190"/>
            </a:lvl7pPr>
            <a:lvl8pPr marL="3657600" lvl="7" indent="-304165" algn="l">
              <a:lnSpc>
                <a:spcPct val="90000"/>
              </a:lnSpc>
              <a:spcBef>
                <a:spcPts val="213"/>
              </a:spcBef>
              <a:spcAft>
                <a:spcPts val="0"/>
              </a:spcAft>
              <a:buSzPts val="1190"/>
              <a:buChar char="●"/>
              <a:defRPr sz="1190"/>
            </a:lvl8pPr>
            <a:lvl9pPr marL="4114800" lvl="8" indent="-304165" algn="l">
              <a:lnSpc>
                <a:spcPct val="90000"/>
              </a:lnSpc>
              <a:spcBef>
                <a:spcPts val="213"/>
              </a:spcBef>
              <a:spcAft>
                <a:spcPts val="213"/>
              </a:spcAft>
              <a:buSzPts val="1190"/>
              <a:buChar char="●"/>
              <a:defRPr sz="1190"/>
            </a:lvl9pPr>
          </a:lstStyle>
          <a:p>
            <a:endParaRPr/>
          </a:p>
        </p:txBody>
      </p:sp>
      <p:sp>
        <p:nvSpPr>
          <p:cNvPr id="145" name="Google Shape;145;p24"/>
          <p:cNvSpPr txBox="1">
            <a:spLocks noGrp="1"/>
          </p:cNvSpPr>
          <p:nvPr>
            <p:ph type="body" idx="2"/>
          </p:nvPr>
        </p:nvSpPr>
        <p:spPr>
          <a:xfrm>
            <a:off x="163220" y="4895088"/>
            <a:ext cx="1807083" cy="3755136"/>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680"/>
              </a:spcBef>
              <a:spcAft>
                <a:spcPts val="0"/>
              </a:spcAft>
              <a:buSzPts val="1063"/>
              <a:buNone/>
              <a:defRPr sz="1063">
                <a:solidFill>
                  <a:srgbClr val="FFFFFF"/>
                </a:solidFill>
              </a:defRPr>
            </a:lvl1pPr>
            <a:lvl2pPr marL="914400" lvl="1" indent="-228600" algn="l">
              <a:lnSpc>
                <a:spcPct val="90000"/>
              </a:lnSpc>
              <a:spcBef>
                <a:spcPts val="213"/>
              </a:spcBef>
              <a:spcAft>
                <a:spcPts val="0"/>
              </a:spcAft>
              <a:buSzPts val="1020"/>
              <a:buNone/>
              <a:defRPr sz="1020"/>
            </a:lvl2pPr>
            <a:lvl3pPr marL="1371600" lvl="2" indent="-228600" algn="l">
              <a:lnSpc>
                <a:spcPct val="90000"/>
              </a:lnSpc>
              <a:spcBef>
                <a:spcPts val="213"/>
              </a:spcBef>
              <a:spcAft>
                <a:spcPts val="0"/>
              </a:spcAft>
              <a:buSzPts val="850"/>
              <a:buNone/>
              <a:defRPr sz="850"/>
            </a:lvl3pPr>
            <a:lvl4pPr marL="1828800" lvl="3" indent="-228600" algn="l">
              <a:lnSpc>
                <a:spcPct val="90000"/>
              </a:lnSpc>
              <a:spcBef>
                <a:spcPts val="213"/>
              </a:spcBef>
              <a:spcAft>
                <a:spcPts val="0"/>
              </a:spcAft>
              <a:buSzPts val="765"/>
              <a:buNone/>
              <a:defRPr sz="765"/>
            </a:lvl4pPr>
            <a:lvl5pPr marL="2286000" lvl="4" indent="-228600" algn="l">
              <a:lnSpc>
                <a:spcPct val="90000"/>
              </a:lnSpc>
              <a:spcBef>
                <a:spcPts val="213"/>
              </a:spcBef>
              <a:spcAft>
                <a:spcPts val="0"/>
              </a:spcAft>
              <a:buSzPts val="765"/>
              <a:buNone/>
              <a:defRPr sz="765"/>
            </a:lvl5pPr>
            <a:lvl6pPr marL="2743200" lvl="5" indent="-228600" algn="l">
              <a:lnSpc>
                <a:spcPct val="90000"/>
              </a:lnSpc>
              <a:spcBef>
                <a:spcPts val="213"/>
              </a:spcBef>
              <a:spcAft>
                <a:spcPts val="0"/>
              </a:spcAft>
              <a:buSzPts val="765"/>
              <a:buNone/>
              <a:defRPr sz="765"/>
            </a:lvl6pPr>
            <a:lvl7pPr marL="3200400" lvl="6" indent="-228600" algn="l">
              <a:lnSpc>
                <a:spcPct val="90000"/>
              </a:lnSpc>
              <a:spcBef>
                <a:spcPts val="213"/>
              </a:spcBef>
              <a:spcAft>
                <a:spcPts val="0"/>
              </a:spcAft>
              <a:buSzPts val="765"/>
              <a:buNone/>
              <a:defRPr sz="765"/>
            </a:lvl7pPr>
            <a:lvl8pPr marL="3657600" lvl="7" indent="-228600" algn="l">
              <a:lnSpc>
                <a:spcPct val="90000"/>
              </a:lnSpc>
              <a:spcBef>
                <a:spcPts val="213"/>
              </a:spcBef>
              <a:spcAft>
                <a:spcPts val="0"/>
              </a:spcAft>
              <a:buSzPts val="765"/>
              <a:buNone/>
              <a:defRPr sz="765"/>
            </a:lvl8pPr>
            <a:lvl9pPr marL="4114800" lvl="8" indent="-228600" algn="l">
              <a:lnSpc>
                <a:spcPct val="90000"/>
              </a:lnSpc>
              <a:spcBef>
                <a:spcPts val="213"/>
              </a:spcBef>
              <a:spcAft>
                <a:spcPts val="213"/>
              </a:spcAft>
              <a:buSzPts val="765"/>
              <a:buNone/>
              <a:defRPr sz="765"/>
            </a:lvl9pPr>
          </a:lstStyle>
          <a:p>
            <a:endParaRPr/>
          </a:p>
        </p:txBody>
      </p:sp>
      <p:sp>
        <p:nvSpPr>
          <p:cNvPr id="146" name="Google Shape;146;p24"/>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7" name="Google Shape;147;p24"/>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8" name="Google Shape;148;p24"/>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49"/>
        <p:cNvGrpSpPr/>
        <p:nvPr/>
      </p:nvGrpSpPr>
      <p:grpSpPr>
        <a:xfrm>
          <a:off x="0" y="0"/>
          <a:ext cx="0" cy="0"/>
          <a:chOff x="0" y="0"/>
          <a:chExt cx="0" cy="0"/>
        </a:xfrm>
      </p:grpSpPr>
      <p:sp>
        <p:nvSpPr>
          <p:cNvPr id="150" name="Google Shape;150;p25"/>
          <p:cNvSpPr txBox="1">
            <a:spLocks noGrp="1"/>
          </p:cNvSpPr>
          <p:nvPr>
            <p:ph type="title"/>
          </p:nvPr>
        </p:nvSpPr>
        <p:spPr>
          <a:xfrm>
            <a:off x="163220" y="1676400"/>
            <a:ext cx="1807083" cy="321868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2380"/>
              <a:buFont typeface="Calibri"/>
              <a:buNone/>
              <a:defRPr sz="238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1" name="Google Shape;151;p25"/>
          <p:cNvSpPr>
            <a:spLocks noGrp="1"/>
          </p:cNvSpPr>
          <p:nvPr>
            <p:ph type="pic" idx="2"/>
          </p:nvPr>
        </p:nvSpPr>
        <p:spPr>
          <a:xfrm>
            <a:off x="2276286" y="1125548"/>
            <a:ext cx="5173460" cy="7818730"/>
          </a:xfrm>
          <a:prstGeom prst="rect">
            <a:avLst/>
          </a:prstGeom>
          <a:solidFill>
            <a:srgbClr val="BFBFBF"/>
          </a:solidFill>
          <a:ln>
            <a:noFill/>
          </a:ln>
        </p:spPr>
      </p:sp>
      <p:sp>
        <p:nvSpPr>
          <p:cNvPr id="152" name="Google Shape;152;p25"/>
          <p:cNvSpPr txBox="1">
            <a:spLocks noGrp="1"/>
          </p:cNvSpPr>
          <p:nvPr>
            <p:ph type="body" idx="1"/>
          </p:nvPr>
        </p:nvSpPr>
        <p:spPr>
          <a:xfrm>
            <a:off x="163220" y="4899550"/>
            <a:ext cx="1807083" cy="3755136"/>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680"/>
              </a:spcBef>
              <a:spcAft>
                <a:spcPts val="0"/>
              </a:spcAft>
              <a:buSzPts val="1063"/>
              <a:buNone/>
              <a:defRPr sz="1063">
                <a:solidFill>
                  <a:srgbClr val="FFFFFF"/>
                </a:solidFill>
              </a:defRPr>
            </a:lvl1pPr>
            <a:lvl2pPr marL="914400" lvl="1" indent="-228600" algn="l">
              <a:lnSpc>
                <a:spcPct val="90000"/>
              </a:lnSpc>
              <a:spcBef>
                <a:spcPts val="213"/>
              </a:spcBef>
              <a:spcAft>
                <a:spcPts val="0"/>
              </a:spcAft>
              <a:buSzPts val="1020"/>
              <a:buNone/>
              <a:defRPr sz="1020"/>
            </a:lvl2pPr>
            <a:lvl3pPr marL="1371600" lvl="2" indent="-228600" algn="l">
              <a:lnSpc>
                <a:spcPct val="90000"/>
              </a:lnSpc>
              <a:spcBef>
                <a:spcPts val="213"/>
              </a:spcBef>
              <a:spcAft>
                <a:spcPts val="0"/>
              </a:spcAft>
              <a:buSzPts val="850"/>
              <a:buNone/>
              <a:defRPr sz="850"/>
            </a:lvl3pPr>
            <a:lvl4pPr marL="1828800" lvl="3" indent="-228600" algn="l">
              <a:lnSpc>
                <a:spcPct val="90000"/>
              </a:lnSpc>
              <a:spcBef>
                <a:spcPts val="213"/>
              </a:spcBef>
              <a:spcAft>
                <a:spcPts val="0"/>
              </a:spcAft>
              <a:buSzPts val="765"/>
              <a:buNone/>
              <a:defRPr sz="765"/>
            </a:lvl4pPr>
            <a:lvl5pPr marL="2286000" lvl="4" indent="-228600" algn="l">
              <a:lnSpc>
                <a:spcPct val="90000"/>
              </a:lnSpc>
              <a:spcBef>
                <a:spcPts val="213"/>
              </a:spcBef>
              <a:spcAft>
                <a:spcPts val="0"/>
              </a:spcAft>
              <a:buSzPts val="765"/>
              <a:buNone/>
              <a:defRPr sz="765"/>
            </a:lvl5pPr>
            <a:lvl6pPr marL="2743200" lvl="5" indent="-228600" algn="l">
              <a:lnSpc>
                <a:spcPct val="90000"/>
              </a:lnSpc>
              <a:spcBef>
                <a:spcPts val="213"/>
              </a:spcBef>
              <a:spcAft>
                <a:spcPts val="0"/>
              </a:spcAft>
              <a:buSzPts val="765"/>
              <a:buNone/>
              <a:defRPr sz="765"/>
            </a:lvl6pPr>
            <a:lvl7pPr marL="3200400" lvl="6" indent="-228600" algn="l">
              <a:lnSpc>
                <a:spcPct val="90000"/>
              </a:lnSpc>
              <a:spcBef>
                <a:spcPts val="213"/>
              </a:spcBef>
              <a:spcAft>
                <a:spcPts val="0"/>
              </a:spcAft>
              <a:buSzPts val="765"/>
              <a:buNone/>
              <a:defRPr sz="765"/>
            </a:lvl7pPr>
            <a:lvl8pPr marL="3657600" lvl="7" indent="-228600" algn="l">
              <a:lnSpc>
                <a:spcPct val="90000"/>
              </a:lnSpc>
              <a:spcBef>
                <a:spcPts val="213"/>
              </a:spcBef>
              <a:spcAft>
                <a:spcPts val="0"/>
              </a:spcAft>
              <a:buSzPts val="765"/>
              <a:buNone/>
              <a:defRPr sz="765"/>
            </a:lvl8pPr>
            <a:lvl9pPr marL="4114800" lvl="8" indent="-228600" algn="l">
              <a:lnSpc>
                <a:spcPct val="90000"/>
              </a:lnSpc>
              <a:spcBef>
                <a:spcPts val="213"/>
              </a:spcBef>
              <a:spcAft>
                <a:spcPts val="213"/>
              </a:spcAft>
              <a:buSzPts val="765"/>
              <a:buNone/>
              <a:defRPr sz="765"/>
            </a:lvl9pPr>
          </a:lstStyle>
          <a:p>
            <a:endParaRPr/>
          </a:p>
        </p:txBody>
      </p:sp>
      <p:sp>
        <p:nvSpPr>
          <p:cNvPr id="153" name="Google Shape;153;p25"/>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4" name="Google Shape;154;p25"/>
          <p:cNvSpPr txBox="1">
            <a:spLocks noGrp="1"/>
          </p:cNvSpPr>
          <p:nvPr>
            <p:ph type="ftr" idx="11"/>
          </p:nvPr>
        </p:nvSpPr>
        <p:spPr>
          <a:xfrm>
            <a:off x="2230677"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5" name="Google Shape;155;p25"/>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56"/>
        <p:cNvGrpSpPr/>
        <p:nvPr/>
      </p:nvGrpSpPr>
      <p:grpSpPr>
        <a:xfrm>
          <a:off x="0" y="0"/>
          <a:ext cx="0" cy="0"/>
          <a:chOff x="0" y="0"/>
          <a:chExt cx="0" cy="0"/>
        </a:xfrm>
      </p:grpSpPr>
      <p:sp>
        <p:nvSpPr>
          <p:cNvPr id="157" name="Google Shape;157;p26"/>
          <p:cNvSpPr txBox="1">
            <a:spLocks noGrp="1"/>
          </p:cNvSpPr>
          <p:nvPr>
            <p:ph type="title"/>
          </p:nvPr>
        </p:nvSpPr>
        <p:spPr>
          <a:xfrm>
            <a:off x="161236" y="1648296"/>
            <a:ext cx="1879020" cy="67484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8" name="Google Shape;158;p26"/>
          <p:cNvSpPr txBox="1">
            <a:spLocks noGrp="1"/>
          </p:cNvSpPr>
          <p:nvPr>
            <p:ph type="body" idx="1"/>
          </p:nvPr>
        </p:nvSpPr>
        <p:spPr>
          <a:xfrm rot="5400000">
            <a:off x="1043242" y="2690774"/>
            <a:ext cx="7510272" cy="466344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20"/>
              </a:spcBef>
              <a:spcAft>
                <a:spcPts val="0"/>
              </a:spcAft>
              <a:buSzPts val="1800"/>
              <a:buChar char="●"/>
              <a:defRPr/>
            </a:lvl1pPr>
            <a:lvl2pPr marL="914400" lvl="1" indent="-342900" algn="l">
              <a:lnSpc>
                <a:spcPct val="90000"/>
              </a:lnSpc>
              <a:spcBef>
                <a:spcPts val="213"/>
              </a:spcBef>
              <a:spcAft>
                <a:spcPts val="0"/>
              </a:spcAft>
              <a:buSzPts val="1800"/>
              <a:buChar char="●"/>
              <a:defRPr/>
            </a:lvl2pPr>
            <a:lvl3pPr marL="1371600" lvl="2" indent="-342900" algn="l">
              <a:lnSpc>
                <a:spcPct val="90000"/>
              </a:lnSpc>
              <a:spcBef>
                <a:spcPts val="213"/>
              </a:spcBef>
              <a:spcAft>
                <a:spcPts val="0"/>
              </a:spcAft>
              <a:buSzPts val="1800"/>
              <a:buChar char="●"/>
              <a:defRPr/>
            </a:lvl3pPr>
            <a:lvl4pPr marL="1828800" lvl="3" indent="-342900" algn="l">
              <a:lnSpc>
                <a:spcPct val="90000"/>
              </a:lnSpc>
              <a:spcBef>
                <a:spcPts val="213"/>
              </a:spcBef>
              <a:spcAft>
                <a:spcPts val="0"/>
              </a:spcAft>
              <a:buSzPts val="1800"/>
              <a:buChar char="●"/>
              <a:defRPr/>
            </a:lvl4pPr>
            <a:lvl5pPr marL="2286000" lvl="4" indent="-342900" algn="l">
              <a:lnSpc>
                <a:spcPct val="90000"/>
              </a:lnSpc>
              <a:spcBef>
                <a:spcPts val="213"/>
              </a:spcBef>
              <a:spcAft>
                <a:spcPts val="0"/>
              </a:spcAft>
              <a:buSzPts val="1800"/>
              <a:buChar char="●"/>
              <a:defRPr/>
            </a:lvl5pPr>
            <a:lvl6pPr marL="2743200" lvl="5" indent="-342900" algn="l">
              <a:lnSpc>
                <a:spcPct val="90000"/>
              </a:lnSpc>
              <a:spcBef>
                <a:spcPts val="213"/>
              </a:spcBef>
              <a:spcAft>
                <a:spcPts val="0"/>
              </a:spcAft>
              <a:buSzPts val="1800"/>
              <a:buChar char="●"/>
              <a:defRPr/>
            </a:lvl6pPr>
            <a:lvl7pPr marL="3200400" lvl="6" indent="-342900" algn="l">
              <a:lnSpc>
                <a:spcPct val="90000"/>
              </a:lnSpc>
              <a:spcBef>
                <a:spcPts val="213"/>
              </a:spcBef>
              <a:spcAft>
                <a:spcPts val="0"/>
              </a:spcAft>
              <a:buSzPts val="1800"/>
              <a:buChar char="●"/>
              <a:defRPr/>
            </a:lvl7pPr>
            <a:lvl8pPr marL="3657600" lvl="7" indent="-342900" algn="l">
              <a:lnSpc>
                <a:spcPct val="90000"/>
              </a:lnSpc>
              <a:spcBef>
                <a:spcPts val="213"/>
              </a:spcBef>
              <a:spcAft>
                <a:spcPts val="0"/>
              </a:spcAft>
              <a:buSzPts val="1800"/>
              <a:buChar char="●"/>
              <a:defRPr/>
            </a:lvl8pPr>
            <a:lvl9pPr marL="4114800" lvl="8" indent="-342900" algn="l">
              <a:lnSpc>
                <a:spcPct val="90000"/>
              </a:lnSpc>
              <a:spcBef>
                <a:spcPts val="213"/>
              </a:spcBef>
              <a:spcAft>
                <a:spcPts val="213"/>
              </a:spcAft>
              <a:buSzPts val="1800"/>
              <a:buChar char="●"/>
              <a:defRPr/>
            </a:lvl9pPr>
          </a:lstStyle>
          <a:p>
            <a:endParaRPr/>
          </a:p>
        </p:txBody>
      </p:sp>
      <p:sp>
        <p:nvSpPr>
          <p:cNvPr id="159" name="Google Shape;159;p26"/>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0" name="Google Shape;160;p26"/>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1" name="Google Shape;161;p26"/>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62"/>
        <p:cNvGrpSpPr/>
        <p:nvPr/>
      </p:nvGrpSpPr>
      <p:grpSpPr>
        <a:xfrm>
          <a:off x="0" y="0"/>
          <a:ext cx="0" cy="0"/>
          <a:chOff x="0" y="0"/>
          <a:chExt cx="0" cy="0"/>
        </a:xfrm>
      </p:grpSpPr>
      <p:sp>
        <p:nvSpPr>
          <p:cNvPr id="163" name="Google Shape;163;p27"/>
          <p:cNvSpPr txBox="1">
            <a:spLocks noGrp="1"/>
          </p:cNvSpPr>
          <p:nvPr>
            <p:ph type="title"/>
          </p:nvPr>
        </p:nvSpPr>
        <p:spPr>
          <a:xfrm rot="5400000">
            <a:off x="-2490629" y="4186396"/>
            <a:ext cx="7264400" cy="179736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4" name="Google Shape;164;p27"/>
          <p:cNvSpPr txBox="1">
            <a:spLocks noGrp="1"/>
          </p:cNvSpPr>
          <p:nvPr>
            <p:ph type="body" idx="1"/>
          </p:nvPr>
        </p:nvSpPr>
        <p:spPr>
          <a:xfrm rot="5400000">
            <a:off x="1042378" y="2697480"/>
            <a:ext cx="7510272" cy="466344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20"/>
              </a:spcBef>
              <a:spcAft>
                <a:spcPts val="0"/>
              </a:spcAft>
              <a:buSzPts val="1800"/>
              <a:buChar char="●"/>
              <a:defRPr/>
            </a:lvl1pPr>
            <a:lvl2pPr marL="914400" lvl="1" indent="-342900" algn="l">
              <a:lnSpc>
                <a:spcPct val="90000"/>
              </a:lnSpc>
              <a:spcBef>
                <a:spcPts val="213"/>
              </a:spcBef>
              <a:spcAft>
                <a:spcPts val="0"/>
              </a:spcAft>
              <a:buSzPts val="1800"/>
              <a:buChar char="●"/>
              <a:defRPr/>
            </a:lvl2pPr>
            <a:lvl3pPr marL="1371600" lvl="2" indent="-342900" algn="l">
              <a:lnSpc>
                <a:spcPct val="90000"/>
              </a:lnSpc>
              <a:spcBef>
                <a:spcPts val="213"/>
              </a:spcBef>
              <a:spcAft>
                <a:spcPts val="0"/>
              </a:spcAft>
              <a:buSzPts val="1800"/>
              <a:buChar char="●"/>
              <a:defRPr/>
            </a:lvl3pPr>
            <a:lvl4pPr marL="1828800" lvl="3" indent="-342900" algn="l">
              <a:lnSpc>
                <a:spcPct val="90000"/>
              </a:lnSpc>
              <a:spcBef>
                <a:spcPts val="213"/>
              </a:spcBef>
              <a:spcAft>
                <a:spcPts val="0"/>
              </a:spcAft>
              <a:buSzPts val="1800"/>
              <a:buChar char="●"/>
              <a:defRPr/>
            </a:lvl4pPr>
            <a:lvl5pPr marL="2286000" lvl="4" indent="-342900" algn="l">
              <a:lnSpc>
                <a:spcPct val="90000"/>
              </a:lnSpc>
              <a:spcBef>
                <a:spcPts val="213"/>
              </a:spcBef>
              <a:spcAft>
                <a:spcPts val="0"/>
              </a:spcAft>
              <a:buSzPts val="1800"/>
              <a:buChar char="●"/>
              <a:defRPr/>
            </a:lvl5pPr>
            <a:lvl6pPr marL="2743200" lvl="5" indent="-342900" algn="l">
              <a:lnSpc>
                <a:spcPct val="90000"/>
              </a:lnSpc>
              <a:spcBef>
                <a:spcPts val="213"/>
              </a:spcBef>
              <a:spcAft>
                <a:spcPts val="0"/>
              </a:spcAft>
              <a:buSzPts val="1800"/>
              <a:buChar char="●"/>
              <a:defRPr/>
            </a:lvl6pPr>
            <a:lvl7pPr marL="3200400" lvl="6" indent="-342900" algn="l">
              <a:lnSpc>
                <a:spcPct val="90000"/>
              </a:lnSpc>
              <a:spcBef>
                <a:spcPts val="213"/>
              </a:spcBef>
              <a:spcAft>
                <a:spcPts val="0"/>
              </a:spcAft>
              <a:buSzPts val="1800"/>
              <a:buChar char="●"/>
              <a:defRPr/>
            </a:lvl7pPr>
            <a:lvl8pPr marL="3657600" lvl="7" indent="-342900" algn="l">
              <a:lnSpc>
                <a:spcPct val="90000"/>
              </a:lnSpc>
              <a:spcBef>
                <a:spcPts val="213"/>
              </a:spcBef>
              <a:spcAft>
                <a:spcPts val="0"/>
              </a:spcAft>
              <a:buSzPts val="1800"/>
              <a:buChar char="●"/>
              <a:defRPr/>
            </a:lvl8pPr>
            <a:lvl9pPr marL="4114800" lvl="8" indent="-342900" algn="l">
              <a:lnSpc>
                <a:spcPct val="90000"/>
              </a:lnSpc>
              <a:spcBef>
                <a:spcPts val="213"/>
              </a:spcBef>
              <a:spcAft>
                <a:spcPts val="213"/>
              </a:spcAft>
              <a:buSzPts val="1800"/>
              <a:buChar char="●"/>
              <a:defRPr/>
            </a:lvl9pPr>
          </a:lstStyle>
          <a:p>
            <a:endParaRPr/>
          </a:p>
        </p:txBody>
      </p:sp>
      <p:sp>
        <p:nvSpPr>
          <p:cNvPr id="165" name="Google Shape;165;p27"/>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6" name="Google Shape;166;p27"/>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7" name="Google Shape;167;p27"/>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161236" y="1648296"/>
            <a:ext cx="1879020" cy="67484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8"/>
          <p:cNvSpPr txBox="1">
            <a:spLocks noGrp="1"/>
          </p:cNvSpPr>
          <p:nvPr>
            <p:ph type="body" idx="1"/>
          </p:nvPr>
        </p:nvSpPr>
        <p:spPr>
          <a:xfrm>
            <a:off x="2466658" y="1267358"/>
            <a:ext cx="4663440" cy="7510272"/>
          </a:xfrm>
          <a:prstGeom prst="rect">
            <a:avLst/>
          </a:prstGeom>
          <a:noFill/>
          <a:ln>
            <a:noFill/>
          </a:ln>
        </p:spPr>
        <p:txBody>
          <a:bodyPr spcFirstLastPara="1" wrap="square" lIns="91425" tIns="45700" rIns="91425" bIns="45700" anchor="ctr" anchorCtr="0">
            <a:normAutofit/>
          </a:bodyPr>
          <a:lstStyle>
            <a:lvl1pPr marL="457200" lvl="0" indent="-342900" algn="l">
              <a:lnSpc>
                <a:spcPct val="90000"/>
              </a:lnSpc>
              <a:spcBef>
                <a:spcPts val="1020"/>
              </a:spcBef>
              <a:spcAft>
                <a:spcPts val="0"/>
              </a:spcAft>
              <a:buSzPts val="1800"/>
              <a:buChar char="●"/>
              <a:defRPr/>
            </a:lvl1pPr>
            <a:lvl2pPr marL="914400" lvl="1" indent="-342900" algn="l">
              <a:lnSpc>
                <a:spcPct val="90000"/>
              </a:lnSpc>
              <a:spcBef>
                <a:spcPts val="213"/>
              </a:spcBef>
              <a:spcAft>
                <a:spcPts val="0"/>
              </a:spcAft>
              <a:buSzPts val="1800"/>
              <a:buChar char="●"/>
              <a:defRPr/>
            </a:lvl2pPr>
            <a:lvl3pPr marL="1371600" lvl="2" indent="-342900" algn="l">
              <a:lnSpc>
                <a:spcPct val="90000"/>
              </a:lnSpc>
              <a:spcBef>
                <a:spcPts val="213"/>
              </a:spcBef>
              <a:spcAft>
                <a:spcPts val="0"/>
              </a:spcAft>
              <a:buSzPts val="1800"/>
              <a:buChar char="●"/>
              <a:defRPr/>
            </a:lvl3pPr>
            <a:lvl4pPr marL="1828800" lvl="3" indent="-342900" algn="l">
              <a:lnSpc>
                <a:spcPct val="90000"/>
              </a:lnSpc>
              <a:spcBef>
                <a:spcPts val="213"/>
              </a:spcBef>
              <a:spcAft>
                <a:spcPts val="0"/>
              </a:spcAft>
              <a:buSzPts val="1800"/>
              <a:buChar char="●"/>
              <a:defRPr/>
            </a:lvl4pPr>
            <a:lvl5pPr marL="2286000" lvl="4" indent="-342900" algn="l">
              <a:lnSpc>
                <a:spcPct val="90000"/>
              </a:lnSpc>
              <a:spcBef>
                <a:spcPts val="213"/>
              </a:spcBef>
              <a:spcAft>
                <a:spcPts val="0"/>
              </a:spcAft>
              <a:buSzPts val="1800"/>
              <a:buChar char="●"/>
              <a:defRPr/>
            </a:lvl5pPr>
            <a:lvl6pPr marL="2743200" lvl="5" indent="-342900" algn="l">
              <a:lnSpc>
                <a:spcPct val="90000"/>
              </a:lnSpc>
              <a:spcBef>
                <a:spcPts val="213"/>
              </a:spcBef>
              <a:spcAft>
                <a:spcPts val="0"/>
              </a:spcAft>
              <a:buSzPts val="1800"/>
              <a:buChar char="●"/>
              <a:defRPr/>
            </a:lvl6pPr>
            <a:lvl7pPr marL="3200400" lvl="6" indent="-342900" algn="l">
              <a:lnSpc>
                <a:spcPct val="90000"/>
              </a:lnSpc>
              <a:spcBef>
                <a:spcPts val="213"/>
              </a:spcBef>
              <a:spcAft>
                <a:spcPts val="0"/>
              </a:spcAft>
              <a:buSzPts val="1800"/>
              <a:buChar char="●"/>
              <a:defRPr/>
            </a:lvl7pPr>
            <a:lvl8pPr marL="3657600" lvl="7" indent="-342900" algn="l">
              <a:lnSpc>
                <a:spcPct val="90000"/>
              </a:lnSpc>
              <a:spcBef>
                <a:spcPts val="213"/>
              </a:spcBef>
              <a:spcAft>
                <a:spcPts val="0"/>
              </a:spcAft>
              <a:buSzPts val="1800"/>
              <a:buChar char="●"/>
              <a:defRPr/>
            </a:lvl8pPr>
            <a:lvl9pPr marL="4114800" lvl="8" indent="-342900" algn="l">
              <a:lnSpc>
                <a:spcPct val="90000"/>
              </a:lnSpc>
              <a:spcBef>
                <a:spcPts val="213"/>
              </a:spcBef>
              <a:spcAft>
                <a:spcPts val="213"/>
              </a:spcAft>
              <a:buSzPts val="1800"/>
              <a:buChar char="●"/>
              <a:defRPr/>
            </a:lvl9pPr>
          </a:lstStyle>
          <a:p>
            <a:endParaRPr/>
          </a:p>
        </p:txBody>
      </p:sp>
      <p:sp>
        <p:nvSpPr>
          <p:cNvPr id="31" name="Google Shape;31;p8"/>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8"/>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8"/>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9"/>
          <p:cNvSpPr txBox="1">
            <a:spLocks noGrp="1"/>
          </p:cNvSpPr>
          <p:nvPr>
            <p:ph type="title"/>
          </p:nvPr>
        </p:nvSpPr>
        <p:spPr>
          <a:xfrm>
            <a:off x="2465794" y="1904391"/>
            <a:ext cx="4663440" cy="477438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595959"/>
              </a:buClr>
              <a:buSzPts val="4590"/>
              <a:buFont typeface="Calibri"/>
              <a:buNone/>
              <a:defRPr sz="4590" b="0">
                <a:solidFill>
                  <a:srgbClr val="59595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9"/>
          <p:cNvSpPr txBox="1">
            <a:spLocks noGrp="1"/>
          </p:cNvSpPr>
          <p:nvPr>
            <p:ph type="body" idx="1"/>
          </p:nvPr>
        </p:nvSpPr>
        <p:spPr>
          <a:xfrm>
            <a:off x="2477453" y="6853123"/>
            <a:ext cx="4663440" cy="134112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20"/>
              </a:spcBef>
              <a:spcAft>
                <a:spcPts val="0"/>
              </a:spcAft>
              <a:buSzPts val="1700"/>
              <a:buNone/>
              <a:defRPr sz="1700" cap="none">
                <a:solidFill>
                  <a:srgbClr val="595959"/>
                </a:solidFill>
              </a:defRPr>
            </a:lvl1pPr>
            <a:lvl2pPr marL="914400" lvl="1" indent="-228600" algn="l">
              <a:lnSpc>
                <a:spcPct val="90000"/>
              </a:lnSpc>
              <a:spcBef>
                <a:spcPts val="213"/>
              </a:spcBef>
              <a:spcAft>
                <a:spcPts val="0"/>
              </a:spcAft>
              <a:buSzPts val="1530"/>
              <a:buNone/>
              <a:defRPr sz="1530">
                <a:solidFill>
                  <a:srgbClr val="888888"/>
                </a:solidFill>
              </a:defRPr>
            </a:lvl2pPr>
            <a:lvl3pPr marL="1371600" lvl="2" indent="-228600" algn="l">
              <a:lnSpc>
                <a:spcPct val="90000"/>
              </a:lnSpc>
              <a:spcBef>
                <a:spcPts val="213"/>
              </a:spcBef>
              <a:spcAft>
                <a:spcPts val="0"/>
              </a:spcAft>
              <a:buSzPts val="1360"/>
              <a:buNone/>
              <a:defRPr sz="1360">
                <a:solidFill>
                  <a:srgbClr val="888888"/>
                </a:solidFill>
              </a:defRPr>
            </a:lvl3pPr>
            <a:lvl4pPr marL="1828800" lvl="3" indent="-228600" algn="l">
              <a:lnSpc>
                <a:spcPct val="90000"/>
              </a:lnSpc>
              <a:spcBef>
                <a:spcPts val="213"/>
              </a:spcBef>
              <a:spcAft>
                <a:spcPts val="0"/>
              </a:spcAft>
              <a:buSzPts val="1190"/>
              <a:buNone/>
              <a:defRPr sz="1190">
                <a:solidFill>
                  <a:srgbClr val="888888"/>
                </a:solidFill>
              </a:defRPr>
            </a:lvl4pPr>
            <a:lvl5pPr marL="2286000" lvl="4" indent="-228600" algn="l">
              <a:lnSpc>
                <a:spcPct val="90000"/>
              </a:lnSpc>
              <a:spcBef>
                <a:spcPts val="213"/>
              </a:spcBef>
              <a:spcAft>
                <a:spcPts val="0"/>
              </a:spcAft>
              <a:buSzPts val="1190"/>
              <a:buNone/>
              <a:defRPr sz="1190">
                <a:solidFill>
                  <a:srgbClr val="888888"/>
                </a:solidFill>
              </a:defRPr>
            </a:lvl5pPr>
            <a:lvl6pPr marL="2743200" lvl="5" indent="-228600" algn="l">
              <a:lnSpc>
                <a:spcPct val="90000"/>
              </a:lnSpc>
              <a:spcBef>
                <a:spcPts val="213"/>
              </a:spcBef>
              <a:spcAft>
                <a:spcPts val="0"/>
              </a:spcAft>
              <a:buSzPts val="1190"/>
              <a:buNone/>
              <a:defRPr sz="1190">
                <a:solidFill>
                  <a:srgbClr val="888888"/>
                </a:solidFill>
              </a:defRPr>
            </a:lvl6pPr>
            <a:lvl7pPr marL="3200400" lvl="6" indent="-228600" algn="l">
              <a:lnSpc>
                <a:spcPct val="90000"/>
              </a:lnSpc>
              <a:spcBef>
                <a:spcPts val="213"/>
              </a:spcBef>
              <a:spcAft>
                <a:spcPts val="0"/>
              </a:spcAft>
              <a:buSzPts val="1190"/>
              <a:buNone/>
              <a:defRPr sz="1190">
                <a:solidFill>
                  <a:srgbClr val="888888"/>
                </a:solidFill>
              </a:defRPr>
            </a:lvl7pPr>
            <a:lvl8pPr marL="3657600" lvl="7" indent="-228600" algn="l">
              <a:lnSpc>
                <a:spcPct val="90000"/>
              </a:lnSpc>
              <a:spcBef>
                <a:spcPts val="213"/>
              </a:spcBef>
              <a:spcAft>
                <a:spcPts val="0"/>
              </a:spcAft>
              <a:buSzPts val="1190"/>
              <a:buNone/>
              <a:defRPr sz="1190">
                <a:solidFill>
                  <a:srgbClr val="888888"/>
                </a:solidFill>
              </a:defRPr>
            </a:lvl8pPr>
            <a:lvl9pPr marL="4114800" lvl="8" indent="-228600" algn="l">
              <a:lnSpc>
                <a:spcPct val="90000"/>
              </a:lnSpc>
              <a:spcBef>
                <a:spcPts val="213"/>
              </a:spcBef>
              <a:spcAft>
                <a:spcPts val="213"/>
              </a:spcAft>
              <a:buSzPts val="1190"/>
              <a:buNone/>
              <a:defRPr sz="1190">
                <a:solidFill>
                  <a:srgbClr val="888888"/>
                </a:solidFill>
              </a:defRPr>
            </a:lvl9pPr>
          </a:lstStyle>
          <a:p>
            <a:endParaRPr/>
          </a:p>
        </p:txBody>
      </p:sp>
      <p:sp>
        <p:nvSpPr>
          <p:cNvPr id="37" name="Google Shape;37;p9"/>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9"/>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9"/>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161236" y="1648296"/>
            <a:ext cx="1879020" cy="67484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0"/>
          <p:cNvSpPr txBox="1">
            <a:spLocks noGrp="1"/>
          </p:cNvSpPr>
          <p:nvPr>
            <p:ph type="body" idx="1"/>
          </p:nvPr>
        </p:nvSpPr>
        <p:spPr>
          <a:xfrm>
            <a:off x="2465794" y="1274064"/>
            <a:ext cx="2215134" cy="7510272"/>
          </a:xfrm>
          <a:prstGeom prst="rect">
            <a:avLst/>
          </a:prstGeom>
          <a:noFill/>
          <a:ln>
            <a:noFill/>
          </a:ln>
        </p:spPr>
        <p:txBody>
          <a:bodyPr spcFirstLastPara="1" wrap="square" lIns="91425" tIns="45700" rIns="91425" bIns="45700" anchor="ctr" anchorCtr="0">
            <a:normAutofit/>
          </a:bodyPr>
          <a:lstStyle>
            <a:lvl1pPr marL="457200" lvl="0" indent="-331152" algn="l">
              <a:lnSpc>
                <a:spcPct val="90000"/>
              </a:lnSpc>
              <a:spcBef>
                <a:spcPts val="1020"/>
              </a:spcBef>
              <a:spcAft>
                <a:spcPts val="0"/>
              </a:spcAft>
              <a:buSzPts val="1615"/>
              <a:buChar char="●"/>
              <a:defRPr sz="1615"/>
            </a:lvl1pPr>
            <a:lvl2pPr marL="914400" lvl="1" indent="-320357" algn="l">
              <a:lnSpc>
                <a:spcPct val="90000"/>
              </a:lnSpc>
              <a:spcBef>
                <a:spcPts val="213"/>
              </a:spcBef>
              <a:spcAft>
                <a:spcPts val="0"/>
              </a:spcAft>
              <a:buSzPts val="1445"/>
              <a:buChar char="●"/>
              <a:defRPr sz="1445"/>
            </a:lvl2pPr>
            <a:lvl3pPr marL="1371600" lvl="2" indent="-309562" algn="l">
              <a:lnSpc>
                <a:spcPct val="90000"/>
              </a:lnSpc>
              <a:spcBef>
                <a:spcPts val="213"/>
              </a:spcBef>
              <a:spcAft>
                <a:spcPts val="0"/>
              </a:spcAft>
              <a:buSzPts val="1275"/>
              <a:buChar char="●"/>
              <a:defRPr sz="1275"/>
            </a:lvl3pPr>
            <a:lvl4pPr marL="1828800" lvl="3" indent="-298767" algn="l">
              <a:lnSpc>
                <a:spcPct val="90000"/>
              </a:lnSpc>
              <a:spcBef>
                <a:spcPts val="213"/>
              </a:spcBef>
              <a:spcAft>
                <a:spcPts val="0"/>
              </a:spcAft>
              <a:buSzPts val="1105"/>
              <a:buChar char="●"/>
              <a:defRPr sz="1105"/>
            </a:lvl4pPr>
            <a:lvl5pPr marL="2286000" lvl="4" indent="-298767" algn="l">
              <a:lnSpc>
                <a:spcPct val="90000"/>
              </a:lnSpc>
              <a:spcBef>
                <a:spcPts val="213"/>
              </a:spcBef>
              <a:spcAft>
                <a:spcPts val="0"/>
              </a:spcAft>
              <a:buSzPts val="1105"/>
              <a:buChar char="●"/>
              <a:defRPr sz="1105"/>
            </a:lvl5pPr>
            <a:lvl6pPr marL="2743200" lvl="5" indent="-298767" algn="l">
              <a:lnSpc>
                <a:spcPct val="90000"/>
              </a:lnSpc>
              <a:spcBef>
                <a:spcPts val="213"/>
              </a:spcBef>
              <a:spcAft>
                <a:spcPts val="0"/>
              </a:spcAft>
              <a:buSzPts val="1105"/>
              <a:buChar char="●"/>
              <a:defRPr sz="1105"/>
            </a:lvl6pPr>
            <a:lvl7pPr marL="3200400" lvl="6" indent="-298767" algn="l">
              <a:lnSpc>
                <a:spcPct val="90000"/>
              </a:lnSpc>
              <a:spcBef>
                <a:spcPts val="213"/>
              </a:spcBef>
              <a:spcAft>
                <a:spcPts val="0"/>
              </a:spcAft>
              <a:buSzPts val="1105"/>
              <a:buChar char="●"/>
              <a:defRPr sz="1105"/>
            </a:lvl7pPr>
            <a:lvl8pPr marL="3657600" lvl="7" indent="-298767" algn="l">
              <a:lnSpc>
                <a:spcPct val="90000"/>
              </a:lnSpc>
              <a:spcBef>
                <a:spcPts val="213"/>
              </a:spcBef>
              <a:spcAft>
                <a:spcPts val="0"/>
              </a:spcAft>
              <a:buSzPts val="1105"/>
              <a:buChar char="●"/>
              <a:defRPr sz="1105"/>
            </a:lvl8pPr>
            <a:lvl9pPr marL="4114800" lvl="8" indent="-298767" algn="l">
              <a:lnSpc>
                <a:spcPct val="90000"/>
              </a:lnSpc>
              <a:spcBef>
                <a:spcPts val="213"/>
              </a:spcBef>
              <a:spcAft>
                <a:spcPts val="213"/>
              </a:spcAft>
              <a:buSzPts val="1105"/>
              <a:buChar char="●"/>
              <a:defRPr sz="1105"/>
            </a:lvl9pPr>
          </a:lstStyle>
          <a:p>
            <a:endParaRPr/>
          </a:p>
        </p:txBody>
      </p:sp>
      <p:sp>
        <p:nvSpPr>
          <p:cNvPr id="43" name="Google Shape;43;p10"/>
          <p:cNvSpPr txBox="1">
            <a:spLocks noGrp="1"/>
          </p:cNvSpPr>
          <p:nvPr>
            <p:ph type="body" idx="2"/>
          </p:nvPr>
        </p:nvSpPr>
        <p:spPr>
          <a:xfrm>
            <a:off x="4984052" y="1274064"/>
            <a:ext cx="2215134" cy="7510272"/>
          </a:xfrm>
          <a:prstGeom prst="rect">
            <a:avLst/>
          </a:prstGeom>
          <a:noFill/>
          <a:ln>
            <a:noFill/>
          </a:ln>
        </p:spPr>
        <p:txBody>
          <a:bodyPr spcFirstLastPara="1" wrap="square" lIns="91425" tIns="45700" rIns="91425" bIns="45700" anchor="ctr" anchorCtr="0">
            <a:normAutofit/>
          </a:bodyPr>
          <a:lstStyle>
            <a:lvl1pPr marL="457200" lvl="0" indent="-331152" algn="l">
              <a:lnSpc>
                <a:spcPct val="90000"/>
              </a:lnSpc>
              <a:spcBef>
                <a:spcPts val="1020"/>
              </a:spcBef>
              <a:spcAft>
                <a:spcPts val="0"/>
              </a:spcAft>
              <a:buSzPts val="1615"/>
              <a:buChar char="●"/>
              <a:defRPr sz="1615"/>
            </a:lvl1pPr>
            <a:lvl2pPr marL="914400" lvl="1" indent="-320357" algn="l">
              <a:lnSpc>
                <a:spcPct val="90000"/>
              </a:lnSpc>
              <a:spcBef>
                <a:spcPts val="213"/>
              </a:spcBef>
              <a:spcAft>
                <a:spcPts val="0"/>
              </a:spcAft>
              <a:buSzPts val="1445"/>
              <a:buChar char="●"/>
              <a:defRPr sz="1445"/>
            </a:lvl2pPr>
            <a:lvl3pPr marL="1371600" lvl="2" indent="-309562" algn="l">
              <a:lnSpc>
                <a:spcPct val="90000"/>
              </a:lnSpc>
              <a:spcBef>
                <a:spcPts val="213"/>
              </a:spcBef>
              <a:spcAft>
                <a:spcPts val="0"/>
              </a:spcAft>
              <a:buSzPts val="1275"/>
              <a:buChar char="●"/>
              <a:defRPr sz="1275"/>
            </a:lvl3pPr>
            <a:lvl4pPr marL="1828800" lvl="3" indent="-298767" algn="l">
              <a:lnSpc>
                <a:spcPct val="90000"/>
              </a:lnSpc>
              <a:spcBef>
                <a:spcPts val="213"/>
              </a:spcBef>
              <a:spcAft>
                <a:spcPts val="0"/>
              </a:spcAft>
              <a:buSzPts val="1105"/>
              <a:buChar char="●"/>
              <a:defRPr sz="1105"/>
            </a:lvl4pPr>
            <a:lvl5pPr marL="2286000" lvl="4" indent="-298767" algn="l">
              <a:lnSpc>
                <a:spcPct val="90000"/>
              </a:lnSpc>
              <a:spcBef>
                <a:spcPts val="213"/>
              </a:spcBef>
              <a:spcAft>
                <a:spcPts val="0"/>
              </a:spcAft>
              <a:buSzPts val="1105"/>
              <a:buChar char="●"/>
              <a:defRPr sz="1105"/>
            </a:lvl5pPr>
            <a:lvl6pPr marL="2743200" lvl="5" indent="-298767" algn="l">
              <a:lnSpc>
                <a:spcPct val="90000"/>
              </a:lnSpc>
              <a:spcBef>
                <a:spcPts val="213"/>
              </a:spcBef>
              <a:spcAft>
                <a:spcPts val="0"/>
              </a:spcAft>
              <a:buSzPts val="1105"/>
              <a:buChar char="●"/>
              <a:defRPr sz="1105"/>
            </a:lvl6pPr>
            <a:lvl7pPr marL="3200400" lvl="6" indent="-298767" algn="l">
              <a:lnSpc>
                <a:spcPct val="90000"/>
              </a:lnSpc>
              <a:spcBef>
                <a:spcPts val="213"/>
              </a:spcBef>
              <a:spcAft>
                <a:spcPts val="0"/>
              </a:spcAft>
              <a:buSzPts val="1105"/>
              <a:buChar char="●"/>
              <a:defRPr sz="1105"/>
            </a:lvl7pPr>
            <a:lvl8pPr marL="3657600" lvl="7" indent="-298767" algn="l">
              <a:lnSpc>
                <a:spcPct val="90000"/>
              </a:lnSpc>
              <a:spcBef>
                <a:spcPts val="213"/>
              </a:spcBef>
              <a:spcAft>
                <a:spcPts val="0"/>
              </a:spcAft>
              <a:buSzPts val="1105"/>
              <a:buChar char="●"/>
              <a:defRPr sz="1105"/>
            </a:lvl8pPr>
            <a:lvl9pPr marL="4114800" lvl="8" indent="-298767" algn="l">
              <a:lnSpc>
                <a:spcPct val="90000"/>
              </a:lnSpc>
              <a:spcBef>
                <a:spcPts val="213"/>
              </a:spcBef>
              <a:spcAft>
                <a:spcPts val="213"/>
              </a:spcAft>
              <a:buSzPts val="1105"/>
              <a:buChar char="●"/>
              <a:defRPr sz="1105"/>
            </a:lvl9pPr>
          </a:lstStyle>
          <a:p>
            <a:endParaRPr/>
          </a:p>
        </p:txBody>
      </p:sp>
      <p:sp>
        <p:nvSpPr>
          <p:cNvPr id="44" name="Google Shape;44;p10"/>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10"/>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7"/>
        <p:cNvGrpSpPr/>
        <p:nvPr/>
      </p:nvGrpSpPr>
      <p:grpSpPr>
        <a:xfrm>
          <a:off x="0" y="0"/>
          <a:ext cx="0" cy="0"/>
          <a:chOff x="0" y="0"/>
          <a:chExt cx="0" cy="0"/>
        </a:xfrm>
      </p:grpSpPr>
      <p:sp>
        <p:nvSpPr>
          <p:cNvPr id="48" name="Google Shape;48;p11"/>
          <p:cNvSpPr txBox="1">
            <a:spLocks noGrp="1"/>
          </p:cNvSpPr>
          <p:nvPr>
            <p:ph type="title"/>
          </p:nvPr>
        </p:nvSpPr>
        <p:spPr>
          <a:xfrm>
            <a:off x="161236" y="1648296"/>
            <a:ext cx="1879020" cy="67484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1"/>
          <p:cNvSpPr txBox="1">
            <a:spLocks noGrp="1"/>
          </p:cNvSpPr>
          <p:nvPr>
            <p:ph type="body" idx="1"/>
          </p:nvPr>
        </p:nvSpPr>
        <p:spPr>
          <a:xfrm>
            <a:off x="2465794" y="1501259"/>
            <a:ext cx="2215134" cy="1184656"/>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0"/>
              </a:spcBef>
              <a:spcAft>
                <a:spcPts val="0"/>
              </a:spcAft>
              <a:buSzPts val="1615"/>
              <a:buNone/>
              <a:defRPr sz="1615" b="1">
                <a:solidFill>
                  <a:srgbClr val="595959"/>
                </a:solidFill>
              </a:defRPr>
            </a:lvl1pPr>
            <a:lvl2pPr marL="914400" lvl="1" indent="-228600" algn="l">
              <a:lnSpc>
                <a:spcPct val="90000"/>
              </a:lnSpc>
              <a:spcBef>
                <a:spcPts val="213"/>
              </a:spcBef>
              <a:spcAft>
                <a:spcPts val="0"/>
              </a:spcAft>
              <a:buSzPts val="1615"/>
              <a:buNone/>
              <a:defRPr sz="1615" b="1"/>
            </a:lvl2pPr>
            <a:lvl3pPr marL="1371600" lvl="2" indent="-228600" algn="l">
              <a:lnSpc>
                <a:spcPct val="90000"/>
              </a:lnSpc>
              <a:spcBef>
                <a:spcPts val="213"/>
              </a:spcBef>
              <a:spcAft>
                <a:spcPts val="0"/>
              </a:spcAft>
              <a:buSzPts val="1530"/>
              <a:buNone/>
              <a:defRPr sz="1530" b="1"/>
            </a:lvl3pPr>
            <a:lvl4pPr marL="1828800" lvl="3" indent="-228600" algn="l">
              <a:lnSpc>
                <a:spcPct val="90000"/>
              </a:lnSpc>
              <a:spcBef>
                <a:spcPts val="213"/>
              </a:spcBef>
              <a:spcAft>
                <a:spcPts val="0"/>
              </a:spcAft>
              <a:buSzPts val="1360"/>
              <a:buNone/>
              <a:defRPr sz="1360" b="1"/>
            </a:lvl4pPr>
            <a:lvl5pPr marL="2286000" lvl="4" indent="-228600" algn="l">
              <a:lnSpc>
                <a:spcPct val="90000"/>
              </a:lnSpc>
              <a:spcBef>
                <a:spcPts val="213"/>
              </a:spcBef>
              <a:spcAft>
                <a:spcPts val="0"/>
              </a:spcAft>
              <a:buSzPts val="1360"/>
              <a:buNone/>
              <a:defRPr sz="1360" b="1"/>
            </a:lvl5pPr>
            <a:lvl6pPr marL="2743200" lvl="5" indent="-228600" algn="l">
              <a:lnSpc>
                <a:spcPct val="90000"/>
              </a:lnSpc>
              <a:spcBef>
                <a:spcPts val="213"/>
              </a:spcBef>
              <a:spcAft>
                <a:spcPts val="0"/>
              </a:spcAft>
              <a:buSzPts val="1360"/>
              <a:buNone/>
              <a:defRPr sz="1360" b="1"/>
            </a:lvl6pPr>
            <a:lvl7pPr marL="3200400" lvl="6" indent="-228600" algn="l">
              <a:lnSpc>
                <a:spcPct val="90000"/>
              </a:lnSpc>
              <a:spcBef>
                <a:spcPts val="213"/>
              </a:spcBef>
              <a:spcAft>
                <a:spcPts val="0"/>
              </a:spcAft>
              <a:buSzPts val="1360"/>
              <a:buNone/>
              <a:defRPr sz="1360" b="1"/>
            </a:lvl7pPr>
            <a:lvl8pPr marL="3657600" lvl="7" indent="-228600" algn="l">
              <a:lnSpc>
                <a:spcPct val="90000"/>
              </a:lnSpc>
              <a:spcBef>
                <a:spcPts val="213"/>
              </a:spcBef>
              <a:spcAft>
                <a:spcPts val="0"/>
              </a:spcAft>
              <a:buSzPts val="1360"/>
              <a:buNone/>
              <a:defRPr sz="1360" b="1"/>
            </a:lvl8pPr>
            <a:lvl9pPr marL="4114800" lvl="8" indent="-228600" algn="l">
              <a:lnSpc>
                <a:spcPct val="90000"/>
              </a:lnSpc>
              <a:spcBef>
                <a:spcPts val="213"/>
              </a:spcBef>
              <a:spcAft>
                <a:spcPts val="213"/>
              </a:spcAft>
              <a:buSzPts val="1360"/>
              <a:buNone/>
              <a:defRPr sz="1360" b="1"/>
            </a:lvl9pPr>
          </a:lstStyle>
          <a:p>
            <a:endParaRPr/>
          </a:p>
        </p:txBody>
      </p:sp>
      <p:sp>
        <p:nvSpPr>
          <p:cNvPr id="50" name="Google Shape;50;p11"/>
          <p:cNvSpPr txBox="1">
            <a:spLocks noGrp="1"/>
          </p:cNvSpPr>
          <p:nvPr>
            <p:ph type="body" idx="2"/>
          </p:nvPr>
        </p:nvSpPr>
        <p:spPr>
          <a:xfrm>
            <a:off x="2465794" y="2832039"/>
            <a:ext cx="2215134" cy="5900928"/>
          </a:xfrm>
          <a:prstGeom prst="rect">
            <a:avLst/>
          </a:prstGeom>
          <a:noFill/>
          <a:ln>
            <a:noFill/>
          </a:ln>
        </p:spPr>
        <p:txBody>
          <a:bodyPr spcFirstLastPara="1" wrap="square" lIns="91425" tIns="45700" rIns="91425" bIns="45700" anchor="ctr" anchorCtr="0">
            <a:normAutofit/>
          </a:bodyPr>
          <a:lstStyle>
            <a:lvl1pPr marL="457200" lvl="0" indent="-331152" algn="l">
              <a:lnSpc>
                <a:spcPct val="90000"/>
              </a:lnSpc>
              <a:spcBef>
                <a:spcPts val="1020"/>
              </a:spcBef>
              <a:spcAft>
                <a:spcPts val="0"/>
              </a:spcAft>
              <a:buSzPts val="1615"/>
              <a:buChar char="●"/>
              <a:defRPr sz="1615"/>
            </a:lvl1pPr>
            <a:lvl2pPr marL="914400" lvl="1" indent="-320357" algn="l">
              <a:lnSpc>
                <a:spcPct val="90000"/>
              </a:lnSpc>
              <a:spcBef>
                <a:spcPts val="213"/>
              </a:spcBef>
              <a:spcAft>
                <a:spcPts val="0"/>
              </a:spcAft>
              <a:buSzPts val="1445"/>
              <a:buChar char="●"/>
              <a:defRPr sz="1445"/>
            </a:lvl2pPr>
            <a:lvl3pPr marL="1371600" lvl="2" indent="-309562" algn="l">
              <a:lnSpc>
                <a:spcPct val="90000"/>
              </a:lnSpc>
              <a:spcBef>
                <a:spcPts val="213"/>
              </a:spcBef>
              <a:spcAft>
                <a:spcPts val="0"/>
              </a:spcAft>
              <a:buSzPts val="1275"/>
              <a:buChar char="●"/>
              <a:defRPr sz="1275"/>
            </a:lvl3pPr>
            <a:lvl4pPr marL="1828800" lvl="3" indent="-298767" algn="l">
              <a:lnSpc>
                <a:spcPct val="90000"/>
              </a:lnSpc>
              <a:spcBef>
                <a:spcPts val="213"/>
              </a:spcBef>
              <a:spcAft>
                <a:spcPts val="0"/>
              </a:spcAft>
              <a:buSzPts val="1105"/>
              <a:buChar char="●"/>
              <a:defRPr sz="1105"/>
            </a:lvl4pPr>
            <a:lvl5pPr marL="2286000" lvl="4" indent="-298767" algn="l">
              <a:lnSpc>
                <a:spcPct val="90000"/>
              </a:lnSpc>
              <a:spcBef>
                <a:spcPts val="213"/>
              </a:spcBef>
              <a:spcAft>
                <a:spcPts val="0"/>
              </a:spcAft>
              <a:buSzPts val="1105"/>
              <a:buChar char="●"/>
              <a:defRPr sz="1105"/>
            </a:lvl5pPr>
            <a:lvl6pPr marL="2743200" lvl="5" indent="-298767" algn="l">
              <a:lnSpc>
                <a:spcPct val="90000"/>
              </a:lnSpc>
              <a:spcBef>
                <a:spcPts val="213"/>
              </a:spcBef>
              <a:spcAft>
                <a:spcPts val="0"/>
              </a:spcAft>
              <a:buSzPts val="1105"/>
              <a:buChar char="●"/>
              <a:defRPr sz="1105"/>
            </a:lvl6pPr>
            <a:lvl7pPr marL="3200400" lvl="6" indent="-298767" algn="l">
              <a:lnSpc>
                <a:spcPct val="90000"/>
              </a:lnSpc>
              <a:spcBef>
                <a:spcPts val="213"/>
              </a:spcBef>
              <a:spcAft>
                <a:spcPts val="0"/>
              </a:spcAft>
              <a:buSzPts val="1105"/>
              <a:buChar char="●"/>
              <a:defRPr sz="1105"/>
            </a:lvl7pPr>
            <a:lvl8pPr marL="3657600" lvl="7" indent="-298767" algn="l">
              <a:lnSpc>
                <a:spcPct val="90000"/>
              </a:lnSpc>
              <a:spcBef>
                <a:spcPts val="213"/>
              </a:spcBef>
              <a:spcAft>
                <a:spcPts val="0"/>
              </a:spcAft>
              <a:buSzPts val="1105"/>
              <a:buChar char="●"/>
              <a:defRPr sz="1105"/>
            </a:lvl8pPr>
            <a:lvl9pPr marL="4114800" lvl="8" indent="-298767" algn="l">
              <a:lnSpc>
                <a:spcPct val="90000"/>
              </a:lnSpc>
              <a:spcBef>
                <a:spcPts val="213"/>
              </a:spcBef>
              <a:spcAft>
                <a:spcPts val="213"/>
              </a:spcAft>
              <a:buSzPts val="1105"/>
              <a:buChar char="●"/>
              <a:defRPr sz="1105"/>
            </a:lvl9pPr>
          </a:lstStyle>
          <a:p>
            <a:endParaRPr/>
          </a:p>
        </p:txBody>
      </p:sp>
      <p:sp>
        <p:nvSpPr>
          <p:cNvPr id="51" name="Google Shape;51;p11"/>
          <p:cNvSpPr txBox="1">
            <a:spLocks noGrp="1"/>
          </p:cNvSpPr>
          <p:nvPr>
            <p:ph type="body" idx="3"/>
          </p:nvPr>
        </p:nvSpPr>
        <p:spPr>
          <a:xfrm>
            <a:off x="4984270" y="1501262"/>
            <a:ext cx="2215134" cy="1192651"/>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0"/>
              </a:spcBef>
              <a:spcAft>
                <a:spcPts val="0"/>
              </a:spcAft>
              <a:buSzPts val="1615"/>
              <a:buNone/>
              <a:defRPr sz="1615" b="1">
                <a:solidFill>
                  <a:srgbClr val="595959"/>
                </a:solidFill>
              </a:defRPr>
            </a:lvl1pPr>
            <a:lvl2pPr marL="914400" lvl="1" indent="-228600" algn="l">
              <a:lnSpc>
                <a:spcPct val="90000"/>
              </a:lnSpc>
              <a:spcBef>
                <a:spcPts val="213"/>
              </a:spcBef>
              <a:spcAft>
                <a:spcPts val="0"/>
              </a:spcAft>
              <a:buSzPts val="1615"/>
              <a:buNone/>
              <a:defRPr sz="1615" b="1"/>
            </a:lvl2pPr>
            <a:lvl3pPr marL="1371600" lvl="2" indent="-228600" algn="l">
              <a:lnSpc>
                <a:spcPct val="90000"/>
              </a:lnSpc>
              <a:spcBef>
                <a:spcPts val="213"/>
              </a:spcBef>
              <a:spcAft>
                <a:spcPts val="0"/>
              </a:spcAft>
              <a:buSzPts val="1530"/>
              <a:buNone/>
              <a:defRPr sz="1530" b="1"/>
            </a:lvl3pPr>
            <a:lvl4pPr marL="1828800" lvl="3" indent="-228600" algn="l">
              <a:lnSpc>
                <a:spcPct val="90000"/>
              </a:lnSpc>
              <a:spcBef>
                <a:spcPts val="213"/>
              </a:spcBef>
              <a:spcAft>
                <a:spcPts val="0"/>
              </a:spcAft>
              <a:buSzPts val="1360"/>
              <a:buNone/>
              <a:defRPr sz="1360" b="1"/>
            </a:lvl4pPr>
            <a:lvl5pPr marL="2286000" lvl="4" indent="-228600" algn="l">
              <a:lnSpc>
                <a:spcPct val="90000"/>
              </a:lnSpc>
              <a:spcBef>
                <a:spcPts val="213"/>
              </a:spcBef>
              <a:spcAft>
                <a:spcPts val="0"/>
              </a:spcAft>
              <a:buSzPts val="1360"/>
              <a:buNone/>
              <a:defRPr sz="1360" b="1"/>
            </a:lvl5pPr>
            <a:lvl6pPr marL="2743200" lvl="5" indent="-228600" algn="l">
              <a:lnSpc>
                <a:spcPct val="90000"/>
              </a:lnSpc>
              <a:spcBef>
                <a:spcPts val="213"/>
              </a:spcBef>
              <a:spcAft>
                <a:spcPts val="0"/>
              </a:spcAft>
              <a:buSzPts val="1360"/>
              <a:buNone/>
              <a:defRPr sz="1360" b="1"/>
            </a:lvl6pPr>
            <a:lvl7pPr marL="3200400" lvl="6" indent="-228600" algn="l">
              <a:lnSpc>
                <a:spcPct val="90000"/>
              </a:lnSpc>
              <a:spcBef>
                <a:spcPts val="213"/>
              </a:spcBef>
              <a:spcAft>
                <a:spcPts val="0"/>
              </a:spcAft>
              <a:buSzPts val="1360"/>
              <a:buNone/>
              <a:defRPr sz="1360" b="1"/>
            </a:lvl7pPr>
            <a:lvl8pPr marL="3657600" lvl="7" indent="-228600" algn="l">
              <a:lnSpc>
                <a:spcPct val="90000"/>
              </a:lnSpc>
              <a:spcBef>
                <a:spcPts val="213"/>
              </a:spcBef>
              <a:spcAft>
                <a:spcPts val="0"/>
              </a:spcAft>
              <a:buSzPts val="1360"/>
              <a:buNone/>
              <a:defRPr sz="1360" b="1"/>
            </a:lvl8pPr>
            <a:lvl9pPr marL="4114800" lvl="8" indent="-228600" algn="l">
              <a:lnSpc>
                <a:spcPct val="90000"/>
              </a:lnSpc>
              <a:spcBef>
                <a:spcPts val="213"/>
              </a:spcBef>
              <a:spcAft>
                <a:spcPts val="213"/>
              </a:spcAft>
              <a:buSzPts val="1360"/>
              <a:buNone/>
              <a:defRPr sz="1360" b="1"/>
            </a:lvl9pPr>
          </a:lstStyle>
          <a:p>
            <a:endParaRPr/>
          </a:p>
        </p:txBody>
      </p:sp>
      <p:sp>
        <p:nvSpPr>
          <p:cNvPr id="52" name="Google Shape;52;p11"/>
          <p:cNvSpPr txBox="1">
            <a:spLocks noGrp="1"/>
          </p:cNvSpPr>
          <p:nvPr>
            <p:ph type="body" idx="4"/>
          </p:nvPr>
        </p:nvSpPr>
        <p:spPr>
          <a:xfrm>
            <a:off x="4984270" y="2832039"/>
            <a:ext cx="2215134" cy="5900928"/>
          </a:xfrm>
          <a:prstGeom prst="rect">
            <a:avLst/>
          </a:prstGeom>
          <a:noFill/>
          <a:ln>
            <a:noFill/>
          </a:ln>
        </p:spPr>
        <p:txBody>
          <a:bodyPr spcFirstLastPara="1" wrap="square" lIns="91425" tIns="45700" rIns="91425" bIns="45700" anchor="ctr" anchorCtr="0">
            <a:normAutofit/>
          </a:bodyPr>
          <a:lstStyle>
            <a:lvl1pPr marL="457200" lvl="0" indent="-331152" algn="l">
              <a:lnSpc>
                <a:spcPct val="90000"/>
              </a:lnSpc>
              <a:spcBef>
                <a:spcPts val="1020"/>
              </a:spcBef>
              <a:spcAft>
                <a:spcPts val="0"/>
              </a:spcAft>
              <a:buSzPts val="1615"/>
              <a:buChar char="●"/>
              <a:defRPr sz="1615"/>
            </a:lvl1pPr>
            <a:lvl2pPr marL="914400" lvl="1" indent="-320357" algn="l">
              <a:lnSpc>
                <a:spcPct val="90000"/>
              </a:lnSpc>
              <a:spcBef>
                <a:spcPts val="213"/>
              </a:spcBef>
              <a:spcAft>
                <a:spcPts val="0"/>
              </a:spcAft>
              <a:buSzPts val="1445"/>
              <a:buChar char="●"/>
              <a:defRPr sz="1445"/>
            </a:lvl2pPr>
            <a:lvl3pPr marL="1371600" lvl="2" indent="-309562" algn="l">
              <a:lnSpc>
                <a:spcPct val="90000"/>
              </a:lnSpc>
              <a:spcBef>
                <a:spcPts val="213"/>
              </a:spcBef>
              <a:spcAft>
                <a:spcPts val="0"/>
              </a:spcAft>
              <a:buSzPts val="1275"/>
              <a:buChar char="●"/>
              <a:defRPr sz="1275"/>
            </a:lvl3pPr>
            <a:lvl4pPr marL="1828800" lvl="3" indent="-298767" algn="l">
              <a:lnSpc>
                <a:spcPct val="90000"/>
              </a:lnSpc>
              <a:spcBef>
                <a:spcPts val="213"/>
              </a:spcBef>
              <a:spcAft>
                <a:spcPts val="0"/>
              </a:spcAft>
              <a:buSzPts val="1105"/>
              <a:buChar char="●"/>
              <a:defRPr sz="1105"/>
            </a:lvl4pPr>
            <a:lvl5pPr marL="2286000" lvl="4" indent="-298767" algn="l">
              <a:lnSpc>
                <a:spcPct val="90000"/>
              </a:lnSpc>
              <a:spcBef>
                <a:spcPts val="213"/>
              </a:spcBef>
              <a:spcAft>
                <a:spcPts val="0"/>
              </a:spcAft>
              <a:buSzPts val="1105"/>
              <a:buChar char="●"/>
              <a:defRPr sz="1105"/>
            </a:lvl5pPr>
            <a:lvl6pPr marL="2743200" lvl="5" indent="-298767" algn="l">
              <a:lnSpc>
                <a:spcPct val="90000"/>
              </a:lnSpc>
              <a:spcBef>
                <a:spcPts val="213"/>
              </a:spcBef>
              <a:spcAft>
                <a:spcPts val="0"/>
              </a:spcAft>
              <a:buSzPts val="1105"/>
              <a:buChar char="●"/>
              <a:defRPr sz="1105"/>
            </a:lvl6pPr>
            <a:lvl7pPr marL="3200400" lvl="6" indent="-298767" algn="l">
              <a:lnSpc>
                <a:spcPct val="90000"/>
              </a:lnSpc>
              <a:spcBef>
                <a:spcPts val="213"/>
              </a:spcBef>
              <a:spcAft>
                <a:spcPts val="0"/>
              </a:spcAft>
              <a:buSzPts val="1105"/>
              <a:buChar char="●"/>
              <a:defRPr sz="1105"/>
            </a:lvl7pPr>
            <a:lvl8pPr marL="3657600" lvl="7" indent="-298767" algn="l">
              <a:lnSpc>
                <a:spcPct val="90000"/>
              </a:lnSpc>
              <a:spcBef>
                <a:spcPts val="213"/>
              </a:spcBef>
              <a:spcAft>
                <a:spcPts val="0"/>
              </a:spcAft>
              <a:buSzPts val="1105"/>
              <a:buChar char="●"/>
              <a:defRPr sz="1105"/>
            </a:lvl8pPr>
            <a:lvl9pPr marL="4114800" lvl="8" indent="-298767" algn="l">
              <a:lnSpc>
                <a:spcPct val="90000"/>
              </a:lnSpc>
              <a:spcBef>
                <a:spcPts val="213"/>
              </a:spcBef>
              <a:spcAft>
                <a:spcPts val="213"/>
              </a:spcAft>
              <a:buSzPts val="1105"/>
              <a:buChar char="●"/>
              <a:defRPr sz="1105"/>
            </a:lvl9pPr>
          </a:lstStyle>
          <a:p>
            <a:endParaRPr/>
          </a:p>
        </p:txBody>
      </p:sp>
      <p:sp>
        <p:nvSpPr>
          <p:cNvPr id="53" name="Google Shape;53;p11"/>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11"/>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1"/>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sp>
        <p:nvSpPr>
          <p:cNvPr id="57" name="Google Shape;57;p12"/>
          <p:cNvSpPr txBox="1">
            <a:spLocks noGrp="1"/>
          </p:cNvSpPr>
          <p:nvPr>
            <p:ph type="title"/>
          </p:nvPr>
        </p:nvSpPr>
        <p:spPr>
          <a:xfrm>
            <a:off x="161236" y="1648296"/>
            <a:ext cx="1879020" cy="67484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12"/>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61"/>
        <p:cNvGrpSpPr/>
        <p:nvPr/>
      </p:nvGrpSpPr>
      <p:grpSpPr>
        <a:xfrm>
          <a:off x="0" y="0"/>
          <a:ext cx="0" cy="0"/>
          <a:chOff x="0" y="0"/>
          <a:chExt cx="0" cy="0"/>
        </a:xfrm>
      </p:grpSpPr>
      <p:sp>
        <p:nvSpPr>
          <p:cNvPr id="62" name="Google Shape;62;p13"/>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3"/>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3"/>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163220" y="1676400"/>
            <a:ext cx="1807083" cy="321868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2380"/>
              <a:buFont typeface="Calibri"/>
              <a:buNone/>
              <a:defRPr sz="238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4"/>
          <p:cNvSpPr txBox="1">
            <a:spLocks noGrp="1"/>
          </p:cNvSpPr>
          <p:nvPr>
            <p:ph type="body" idx="1"/>
          </p:nvPr>
        </p:nvSpPr>
        <p:spPr>
          <a:xfrm>
            <a:off x="2465794" y="1274064"/>
            <a:ext cx="4663440" cy="7510272"/>
          </a:xfrm>
          <a:prstGeom prst="rect">
            <a:avLst/>
          </a:prstGeom>
          <a:noFill/>
          <a:ln>
            <a:noFill/>
          </a:ln>
        </p:spPr>
        <p:txBody>
          <a:bodyPr spcFirstLastPara="1" wrap="square" lIns="91425" tIns="45700" rIns="91425" bIns="45700" anchor="ctr" anchorCtr="0">
            <a:normAutofit/>
          </a:bodyPr>
          <a:lstStyle>
            <a:lvl1pPr marL="457200" lvl="0" indent="-336550" algn="l">
              <a:lnSpc>
                <a:spcPct val="90000"/>
              </a:lnSpc>
              <a:spcBef>
                <a:spcPts val="1020"/>
              </a:spcBef>
              <a:spcAft>
                <a:spcPts val="0"/>
              </a:spcAft>
              <a:buSzPts val="1700"/>
              <a:buChar char="●"/>
              <a:defRPr sz="1700"/>
            </a:lvl1pPr>
            <a:lvl2pPr marL="914400" lvl="1" indent="-325755" algn="l">
              <a:lnSpc>
                <a:spcPct val="90000"/>
              </a:lnSpc>
              <a:spcBef>
                <a:spcPts val="213"/>
              </a:spcBef>
              <a:spcAft>
                <a:spcPts val="0"/>
              </a:spcAft>
              <a:buSzPts val="1530"/>
              <a:buChar char="●"/>
              <a:defRPr sz="1530"/>
            </a:lvl2pPr>
            <a:lvl3pPr marL="1371600" lvl="2" indent="-314960" algn="l">
              <a:lnSpc>
                <a:spcPct val="90000"/>
              </a:lnSpc>
              <a:spcBef>
                <a:spcPts val="213"/>
              </a:spcBef>
              <a:spcAft>
                <a:spcPts val="0"/>
              </a:spcAft>
              <a:buSzPts val="1360"/>
              <a:buChar char="●"/>
              <a:defRPr sz="1360"/>
            </a:lvl3pPr>
            <a:lvl4pPr marL="1828800" lvl="3" indent="-304164" algn="l">
              <a:lnSpc>
                <a:spcPct val="90000"/>
              </a:lnSpc>
              <a:spcBef>
                <a:spcPts val="213"/>
              </a:spcBef>
              <a:spcAft>
                <a:spcPts val="0"/>
              </a:spcAft>
              <a:buSzPts val="1190"/>
              <a:buChar char="●"/>
              <a:defRPr sz="1190"/>
            </a:lvl4pPr>
            <a:lvl5pPr marL="2286000" lvl="4" indent="-304164" algn="l">
              <a:lnSpc>
                <a:spcPct val="90000"/>
              </a:lnSpc>
              <a:spcBef>
                <a:spcPts val="213"/>
              </a:spcBef>
              <a:spcAft>
                <a:spcPts val="0"/>
              </a:spcAft>
              <a:buSzPts val="1190"/>
              <a:buChar char="●"/>
              <a:defRPr sz="1190"/>
            </a:lvl5pPr>
            <a:lvl6pPr marL="2743200" lvl="5" indent="-304164" algn="l">
              <a:lnSpc>
                <a:spcPct val="90000"/>
              </a:lnSpc>
              <a:spcBef>
                <a:spcPts val="213"/>
              </a:spcBef>
              <a:spcAft>
                <a:spcPts val="0"/>
              </a:spcAft>
              <a:buSzPts val="1190"/>
              <a:buChar char="●"/>
              <a:defRPr sz="1190"/>
            </a:lvl6pPr>
            <a:lvl7pPr marL="3200400" lvl="6" indent="-304164" algn="l">
              <a:lnSpc>
                <a:spcPct val="90000"/>
              </a:lnSpc>
              <a:spcBef>
                <a:spcPts val="213"/>
              </a:spcBef>
              <a:spcAft>
                <a:spcPts val="0"/>
              </a:spcAft>
              <a:buSzPts val="1190"/>
              <a:buChar char="●"/>
              <a:defRPr sz="1190"/>
            </a:lvl7pPr>
            <a:lvl8pPr marL="3657600" lvl="7" indent="-304165" algn="l">
              <a:lnSpc>
                <a:spcPct val="90000"/>
              </a:lnSpc>
              <a:spcBef>
                <a:spcPts val="213"/>
              </a:spcBef>
              <a:spcAft>
                <a:spcPts val="0"/>
              </a:spcAft>
              <a:buSzPts val="1190"/>
              <a:buChar char="●"/>
              <a:defRPr sz="1190"/>
            </a:lvl8pPr>
            <a:lvl9pPr marL="4114800" lvl="8" indent="-304165" algn="l">
              <a:lnSpc>
                <a:spcPct val="90000"/>
              </a:lnSpc>
              <a:spcBef>
                <a:spcPts val="213"/>
              </a:spcBef>
              <a:spcAft>
                <a:spcPts val="213"/>
              </a:spcAft>
              <a:buSzPts val="1190"/>
              <a:buChar char="●"/>
              <a:defRPr sz="1190"/>
            </a:lvl9pPr>
          </a:lstStyle>
          <a:p>
            <a:endParaRPr/>
          </a:p>
        </p:txBody>
      </p:sp>
      <p:sp>
        <p:nvSpPr>
          <p:cNvPr id="68" name="Google Shape;68;p14"/>
          <p:cNvSpPr txBox="1">
            <a:spLocks noGrp="1"/>
          </p:cNvSpPr>
          <p:nvPr>
            <p:ph type="body" idx="2"/>
          </p:nvPr>
        </p:nvSpPr>
        <p:spPr>
          <a:xfrm>
            <a:off x="163220" y="4895088"/>
            <a:ext cx="1807083" cy="3755136"/>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680"/>
              </a:spcBef>
              <a:spcAft>
                <a:spcPts val="0"/>
              </a:spcAft>
              <a:buSzPts val="1063"/>
              <a:buNone/>
              <a:defRPr sz="1063">
                <a:solidFill>
                  <a:srgbClr val="FFFFFF"/>
                </a:solidFill>
              </a:defRPr>
            </a:lvl1pPr>
            <a:lvl2pPr marL="914400" lvl="1" indent="-228600" algn="l">
              <a:lnSpc>
                <a:spcPct val="90000"/>
              </a:lnSpc>
              <a:spcBef>
                <a:spcPts val="213"/>
              </a:spcBef>
              <a:spcAft>
                <a:spcPts val="0"/>
              </a:spcAft>
              <a:buSzPts val="1020"/>
              <a:buNone/>
              <a:defRPr sz="1020"/>
            </a:lvl2pPr>
            <a:lvl3pPr marL="1371600" lvl="2" indent="-228600" algn="l">
              <a:lnSpc>
                <a:spcPct val="90000"/>
              </a:lnSpc>
              <a:spcBef>
                <a:spcPts val="213"/>
              </a:spcBef>
              <a:spcAft>
                <a:spcPts val="0"/>
              </a:spcAft>
              <a:buSzPts val="850"/>
              <a:buNone/>
              <a:defRPr sz="850"/>
            </a:lvl3pPr>
            <a:lvl4pPr marL="1828800" lvl="3" indent="-228600" algn="l">
              <a:lnSpc>
                <a:spcPct val="90000"/>
              </a:lnSpc>
              <a:spcBef>
                <a:spcPts val="213"/>
              </a:spcBef>
              <a:spcAft>
                <a:spcPts val="0"/>
              </a:spcAft>
              <a:buSzPts val="765"/>
              <a:buNone/>
              <a:defRPr sz="765"/>
            </a:lvl4pPr>
            <a:lvl5pPr marL="2286000" lvl="4" indent="-228600" algn="l">
              <a:lnSpc>
                <a:spcPct val="90000"/>
              </a:lnSpc>
              <a:spcBef>
                <a:spcPts val="213"/>
              </a:spcBef>
              <a:spcAft>
                <a:spcPts val="0"/>
              </a:spcAft>
              <a:buSzPts val="765"/>
              <a:buNone/>
              <a:defRPr sz="765"/>
            </a:lvl5pPr>
            <a:lvl6pPr marL="2743200" lvl="5" indent="-228600" algn="l">
              <a:lnSpc>
                <a:spcPct val="90000"/>
              </a:lnSpc>
              <a:spcBef>
                <a:spcPts val="213"/>
              </a:spcBef>
              <a:spcAft>
                <a:spcPts val="0"/>
              </a:spcAft>
              <a:buSzPts val="765"/>
              <a:buNone/>
              <a:defRPr sz="765"/>
            </a:lvl6pPr>
            <a:lvl7pPr marL="3200400" lvl="6" indent="-228600" algn="l">
              <a:lnSpc>
                <a:spcPct val="90000"/>
              </a:lnSpc>
              <a:spcBef>
                <a:spcPts val="213"/>
              </a:spcBef>
              <a:spcAft>
                <a:spcPts val="0"/>
              </a:spcAft>
              <a:buSzPts val="765"/>
              <a:buNone/>
              <a:defRPr sz="765"/>
            </a:lvl7pPr>
            <a:lvl8pPr marL="3657600" lvl="7" indent="-228600" algn="l">
              <a:lnSpc>
                <a:spcPct val="90000"/>
              </a:lnSpc>
              <a:spcBef>
                <a:spcPts val="213"/>
              </a:spcBef>
              <a:spcAft>
                <a:spcPts val="0"/>
              </a:spcAft>
              <a:buSzPts val="765"/>
              <a:buNone/>
              <a:defRPr sz="765"/>
            </a:lvl8pPr>
            <a:lvl9pPr marL="4114800" lvl="8" indent="-228600" algn="l">
              <a:lnSpc>
                <a:spcPct val="90000"/>
              </a:lnSpc>
              <a:spcBef>
                <a:spcPts val="213"/>
              </a:spcBef>
              <a:spcAft>
                <a:spcPts val="213"/>
              </a:spcAft>
              <a:buSzPts val="765"/>
              <a:buNone/>
              <a:defRPr sz="765"/>
            </a:lvl9pPr>
          </a:lstStyle>
          <a:p>
            <a:endParaRPr/>
          </a:p>
        </p:txBody>
      </p:sp>
      <p:sp>
        <p:nvSpPr>
          <p:cNvPr id="69" name="Google Shape;69;p14"/>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4"/>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4"/>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p:nvPr/>
        </p:nvSpPr>
        <p:spPr>
          <a:xfrm>
            <a:off x="1" y="1113129"/>
            <a:ext cx="2195289" cy="781873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 name="Google Shape;7;p3"/>
          <p:cNvSpPr txBox="1">
            <a:spLocks noGrp="1"/>
          </p:cNvSpPr>
          <p:nvPr>
            <p:ph type="title"/>
          </p:nvPr>
        </p:nvSpPr>
        <p:spPr>
          <a:xfrm>
            <a:off x="161236" y="1648296"/>
            <a:ext cx="1879020" cy="67484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FFFFFF"/>
              </a:buClr>
              <a:buSzPts val="2550"/>
              <a:buFont typeface="Calibri"/>
              <a:buNone/>
              <a:defRPr sz="2550" b="0" i="0" u="none" strike="noStrike" cap="none">
                <a:solidFill>
                  <a:srgbClr val="FFFFF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p3"/>
          <p:cNvSpPr/>
          <p:nvPr/>
        </p:nvSpPr>
        <p:spPr>
          <a:xfrm>
            <a:off x="7532613" y="1113129"/>
            <a:ext cx="244831" cy="7818730"/>
          </a:xfrm>
          <a:prstGeom prst="rect">
            <a:avLst/>
          </a:prstGeom>
          <a:solidFill>
            <a:srgbClr val="C8C8C8">
              <a:alpha val="49019"/>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 name="Google Shape;9;p3"/>
          <p:cNvSpPr txBox="1">
            <a:spLocks noGrp="1"/>
          </p:cNvSpPr>
          <p:nvPr>
            <p:ph type="body" idx="1"/>
          </p:nvPr>
        </p:nvSpPr>
        <p:spPr>
          <a:xfrm>
            <a:off x="2466658" y="1267358"/>
            <a:ext cx="4663440" cy="7510272"/>
          </a:xfrm>
          <a:prstGeom prst="rect">
            <a:avLst/>
          </a:prstGeom>
          <a:noFill/>
          <a:ln>
            <a:noFill/>
          </a:ln>
        </p:spPr>
        <p:txBody>
          <a:bodyPr spcFirstLastPara="1" wrap="square" lIns="91425" tIns="45700" rIns="91425" bIns="45700" anchor="ctr" anchorCtr="0">
            <a:normAutofit/>
          </a:bodyPr>
          <a:lstStyle>
            <a:lvl1pPr marL="457200" marR="0" lvl="0" indent="-331152" algn="l" rtl="0">
              <a:lnSpc>
                <a:spcPct val="90000"/>
              </a:lnSpc>
              <a:spcBef>
                <a:spcPts val="1020"/>
              </a:spcBef>
              <a:spcAft>
                <a:spcPts val="0"/>
              </a:spcAft>
              <a:buClr>
                <a:schemeClr val="accent1"/>
              </a:buClr>
              <a:buSzPts val="1615"/>
              <a:buFont typeface="Noto Sans Symbols"/>
              <a:buChar char="●"/>
              <a:defRPr sz="1615" b="0" i="0" u="none" strike="noStrike" cap="none">
                <a:solidFill>
                  <a:srgbClr val="595959"/>
                </a:solidFill>
                <a:latin typeface="Calibri"/>
                <a:ea typeface="Calibri"/>
                <a:cs typeface="Calibri"/>
                <a:sym typeface="Calibri"/>
              </a:defRPr>
            </a:lvl1pPr>
            <a:lvl2pPr marL="914400" marR="0" lvl="1" indent="-320357" algn="l" rtl="0">
              <a:lnSpc>
                <a:spcPct val="90000"/>
              </a:lnSpc>
              <a:spcBef>
                <a:spcPts val="213"/>
              </a:spcBef>
              <a:spcAft>
                <a:spcPts val="0"/>
              </a:spcAft>
              <a:buClr>
                <a:schemeClr val="accent1"/>
              </a:buClr>
              <a:buSzPts val="1445"/>
              <a:buFont typeface="Noto Sans Symbols"/>
              <a:buChar char="●"/>
              <a:defRPr sz="1445" b="0" i="0" u="none" strike="noStrike" cap="none">
                <a:solidFill>
                  <a:srgbClr val="595959"/>
                </a:solidFill>
                <a:latin typeface="Calibri"/>
                <a:ea typeface="Calibri"/>
                <a:cs typeface="Calibri"/>
                <a:sym typeface="Calibri"/>
              </a:defRPr>
            </a:lvl2pPr>
            <a:lvl3pPr marL="1371600" marR="0" lvl="2" indent="-309562" algn="l" rtl="0">
              <a:lnSpc>
                <a:spcPct val="90000"/>
              </a:lnSpc>
              <a:spcBef>
                <a:spcPts val="213"/>
              </a:spcBef>
              <a:spcAft>
                <a:spcPts val="0"/>
              </a:spcAft>
              <a:buClr>
                <a:schemeClr val="accent1"/>
              </a:buClr>
              <a:buSzPts val="1275"/>
              <a:buFont typeface="Noto Sans Symbols"/>
              <a:buChar char="●"/>
              <a:defRPr sz="1275" b="0" i="0" u="none" strike="noStrike" cap="none">
                <a:solidFill>
                  <a:srgbClr val="595959"/>
                </a:solidFill>
                <a:latin typeface="Calibri"/>
                <a:ea typeface="Calibri"/>
                <a:cs typeface="Calibri"/>
                <a:sym typeface="Calibri"/>
              </a:defRPr>
            </a:lvl3pPr>
            <a:lvl4pPr marL="1828800" marR="0" lvl="3" indent="-298767" algn="l" rtl="0">
              <a:lnSpc>
                <a:spcPct val="90000"/>
              </a:lnSpc>
              <a:spcBef>
                <a:spcPts val="213"/>
              </a:spcBef>
              <a:spcAft>
                <a:spcPts val="0"/>
              </a:spcAft>
              <a:buClr>
                <a:schemeClr val="accent1"/>
              </a:buClr>
              <a:buSzPts val="1105"/>
              <a:buFont typeface="Noto Sans Symbols"/>
              <a:buChar char="●"/>
              <a:defRPr sz="1105" b="0" i="0" u="none" strike="noStrike" cap="none">
                <a:solidFill>
                  <a:srgbClr val="595959"/>
                </a:solidFill>
                <a:latin typeface="Calibri"/>
                <a:ea typeface="Calibri"/>
                <a:cs typeface="Calibri"/>
                <a:sym typeface="Calibri"/>
              </a:defRPr>
            </a:lvl4pPr>
            <a:lvl5pPr marL="2286000" marR="0" lvl="4" indent="-298767" algn="l" rtl="0">
              <a:lnSpc>
                <a:spcPct val="90000"/>
              </a:lnSpc>
              <a:spcBef>
                <a:spcPts val="213"/>
              </a:spcBef>
              <a:spcAft>
                <a:spcPts val="0"/>
              </a:spcAft>
              <a:buClr>
                <a:schemeClr val="accent1"/>
              </a:buClr>
              <a:buSzPts val="1105"/>
              <a:buFont typeface="Noto Sans Symbols"/>
              <a:buChar char="●"/>
              <a:defRPr sz="1105" b="0" i="0" u="none" strike="noStrike" cap="none">
                <a:solidFill>
                  <a:srgbClr val="595959"/>
                </a:solidFill>
                <a:latin typeface="Calibri"/>
                <a:ea typeface="Calibri"/>
                <a:cs typeface="Calibri"/>
                <a:sym typeface="Calibri"/>
              </a:defRPr>
            </a:lvl5pPr>
            <a:lvl6pPr marL="2743200" marR="0" lvl="5" indent="-298767" algn="l" rtl="0">
              <a:lnSpc>
                <a:spcPct val="90000"/>
              </a:lnSpc>
              <a:spcBef>
                <a:spcPts val="213"/>
              </a:spcBef>
              <a:spcAft>
                <a:spcPts val="0"/>
              </a:spcAft>
              <a:buClr>
                <a:schemeClr val="accent1"/>
              </a:buClr>
              <a:buSzPts val="1105"/>
              <a:buFont typeface="Noto Sans Symbols"/>
              <a:buChar char="●"/>
              <a:defRPr sz="1105" b="0" i="0" u="none" strike="noStrike" cap="none">
                <a:solidFill>
                  <a:srgbClr val="595959"/>
                </a:solidFill>
                <a:latin typeface="Calibri"/>
                <a:ea typeface="Calibri"/>
                <a:cs typeface="Calibri"/>
                <a:sym typeface="Calibri"/>
              </a:defRPr>
            </a:lvl6pPr>
            <a:lvl7pPr marL="3200400" marR="0" lvl="6" indent="-298767" algn="l" rtl="0">
              <a:lnSpc>
                <a:spcPct val="90000"/>
              </a:lnSpc>
              <a:spcBef>
                <a:spcPts val="213"/>
              </a:spcBef>
              <a:spcAft>
                <a:spcPts val="0"/>
              </a:spcAft>
              <a:buClr>
                <a:schemeClr val="accent1"/>
              </a:buClr>
              <a:buSzPts val="1105"/>
              <a:buFont typeface="Noto Sans Symbols"/>
              <a:buChar char="●"/>
              <a:defRPr sz="1105" b="0" i="0" u="none" strike="noStrike" cap="none">
                <a:solidFill>
                  <a:srgbClr val="595959"/>
                </a:solidFill>
                <a:latin typeface="Calibri"/>
                <a:ea typeface="Calibri"/>
                <a:cs typeface="Calibri"/>
                <a:sym typeface="Calibri"/>
              </a:defRPr>
            </a:lvl7pPr>
            <a:lvl8pPr marL="3657600" marR="0" lvl="7" indent="-298767" algn="l" rtl="0">
              <a:lnSpc>
                <a:spcPct val="90000"/>
              </a:lnSpc>
              <a:spcBef>
                <a:spcPts val="213"/>
              </a:spcBef>
              <a:spcAft>
                <a:spcPts val="0"/>
              </a:spcAft>
              <a:buClr>
                <a:schemeClr val="accent1"/>
              </a:buClr>
              <a:buSzPts val="1105"/>
              <a:buFont typeface="Noto Sans Symbols"/>
              <a:buChar char="●"/>
              <a:defRPr sz="1105" b="0" i="0" u="none" strike="noStrike" cap="none">
                <a:solidFill>
                  <a:srgbClr val="595959"/>
                </a:solidFill>
                <a:latin typeface="Calibri"/>
                <a:ea typeface="Calibri"/>
                <a:cs typeface="Calibri"/>
                <a:sym typeface="Calibri"/>
              </a:defRPr>
            </a:lvl8pPr>
            <a:lvl9pPr marL="4114800" marR="0" lvl="8" indent="-298767" algn="l" rtl="0">
              <a:lnSpc>
                <a:spcPct val="90000"/>
              </a:lnSpc>
              <a:spcBef>
                <a:spcPts val="213"/>
              </a:spcBef>
              <a:spcAft>
                <a:spcPts val="213"/>
              </a:spcAft>
              <a:buClr>
                <a:schemeClr val="accent1"/>
              </a:buClr>
              <a:buSzPts val="1105"/>
              <a:buFont typeface="Noto Sans Symbols"/>
              <a:buChar char="●"/>
              <a:defRPr sz="1105" b="0" i="0" u="none" strike="noStrike" cap="none">
                <a:solidFill>
                  <a:srgbClr val="595959"/>
                </a:solidFill>
                <a:latin typeface="Calibri"/>
                <a:ea typeface="Calibri"/>
                <a:cs typeface="Calibri"/>
                <a:sym typeface="Calibri"/>
              </a:defRPr>
            </a:lvl9pPr>
          </a:lstStyle>
          <a:p>
            <a:endParaRPr/>
          </a:p>
        </p:txBody>
      </p:sp>
      <p:sp>
        <p:nvSpPr>
          <p:cNvPr id="10" name="Google Shape;10;p3"/>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850" b="0" i="0" u="none" strike="noStrike" cap="none">
                <a:solidFill>
                  <a:srgbClr val="7F7F7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1" name="Google Shape;11;p3"/>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850" b="0" i="0" u="none" strike="noStrike" cap="none">
                <a:solidFill>
                  <a:srgbClr val="7F7F7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3"/>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5"/>
          <p:cNvSpPr/>
          <p:nvPr/>
        </p:nvSpPr>
        <p:spPr>
          <a:xfrm>
            <a:off x="1" y="1113129"/>
            <a:ext cx="2195289" cy="781873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 name="Google Shape;93;p5"/>
          <p:cNvSpPr txBox="1">
            <a:spLocks noGrp="1"/>
          </p:cNvSpPr>
          <p:nvPr>
            <p:ph type="title"/>
          </p:nvPr>
        </p:nvSpPr>
        <p:spPr>
          <a:xfrm>
            <a:off x="161236" y="1648296"/>
            <a:ext cx="1879020" cy="67484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FFFFFF"/>
              </a:buClr>
              <a:buSzPts val="2550"/>
              <a:buFont typeface="Calibri"/>
              <a:buNone/>
              <a:defRPr sz="2550" b="0" i="0" u="none" strike="noStrike" cap="none">
                <a:solidFill>
                  <a:srgbClr val="FFFFF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4" name="Google Shape;94;p5"/>
          <p:cNvSpPr/>
          <p:nvPr/>
        </p:nvSpPr>
        <p:spPr>
          <a:xfrm>
            <a:off x="7532613" y="1113129"/>
            <a:ext cx="244831" cy="7818730"/>
          </a:xfrm>
          <a:prstGeom prst="rect">
            <a:avLst/>
          </a:prstGeom>
          <a:solidFill>
            <a:srgbClr val="C8C8C8">
              <a:alpha val="49019"/>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 name="Google Shape;95;p5"/>
          <p:cNvSpPr txBox="1">
            <a:spLocks noGrp="1"/>
          </p:cNvSpPr>
          <p:nvPr>
            <p:ph type="body" idx="1"/>
          </p:nvPr>
        </p:nvSpPr>
        <p:spPr>
          <a:xfrm>
            <a:off x="2466658" y="1267358"/>
            <a:ext cx="4663440" cy="7510272"/>
          </a:xfrm>
          <a:prstGeom prst="rect">
            <a:avLst/>
          </a:prstGeom>
          <a:noFill/>
          <a:ln>
            <a:noFill/>
          </a:ln>
        </p:spPr>
        <p:txBody>
          <a:bodyPr spcFirstLastPara="1" wrap="square" lIns="91425" tIns="45700" rIns="91425" bIns="45700" anchor="ctr" anchorCtr="0">
            <a:normAutofit/>
          </a:bodyPr>
          <a:lstStyle>
            <a:lvl1pPr marL="457200" marR="0" lvl="0" indent="-331152" algn="l" rtl="0">
              <a:lnSpc>
                <a:spcPct val="90000"/>
              </a:lnSpc>
              <a:spcBef>
                <a:spcPts val="1020"/>
              </a:spcBef>
              <a:spcAft>
                <a:spcPts val="0"/>
              </a:spcAft>
              <a:buClr>
                <a:schemeClr val="accent1"/>
              </a:buClr>
              <a:buSzPts val="1615"/>
              <a:buFont typeface="Noto Sans Symbols"/>
              <a:buChar char="●"/>
              <a:defRPr sz="1615" b="0" i="0" u="none" strike="noStrike" cap="none">
                <a:solidFill>
                  <a:srgbClr val="595959"/>
                </a:solidFill>
                <a:latin typeface="Calibri"/>
                <a:ea typeface="Calibri"/>
                <a:cs typeface="Calibri"/>
                <a:sym typeface="Calibri"/>
              </a:defRPr>
            </a:lvl1pPr>
            <a:lvl2pPr marL="914400" marR="0" lvl="1" indent="-320357" algn="l" rtl="0">
              <a:lnSpc>
                <a:spcPct val="90000"/>
              </a:lnSpc>
              <a:spcBef>
                <a:spcPts val="213"/>
              </a:spcBef>
              <a:spcAft>
                <a:spcPts val="0"/>
              </a:spcAft>
              <a:buClr>
                <a:schemeClr val="accent1"/>
              </a:buClr>
              <a:buSzPts val="1445"/>
              <a:buFont typeface="Noto Sans Symbols"/>
              <a:buChar char="●"/>
              <a:defRPr sz="1445" b="0" i="0" u="none" strike="noStrike" cap="none">
                <a:solidFill>
                  <a:srgbClr val="595959"/>
                </a:solidFill>
                <a:latin typeface="Calibri"/>
                <a:ea typeface="Calibri"/>
                <a:cs typeface="Calibri"/>
                <a:sym typeface="Calibri"/>
              </a:defRPr>
            </a:lvl2pPr>
            <a:lvl3pPr marL="1371600" marR="0" lvl="2" indent="-309562" algn="l" rtl="0">
              <a:lnSpc>
                <a:spcPct val="90000"/>
              </a:lnSpc>
              <a:spcBef>
                <a:spcPts val="213"/>
              </a:spcBef>
              <a:spcAft>
                <a:spcPts val="0"/>
              </a:spcAft>
              <a:buClr>
                <a:schemeClr val="accent1"/>
              </a:buClr>
              <a:buSzPts val="1275"/>
              <a:buFont typeface="Noto Sans Symbols"/>
              <a:buChar char="●"/>
              <a:defRPr sz="1275" b="0" i="0" u="none" strike="noStrike" cap="none">
                <a:solidFill>
                  <a:srgbClr val="595959"/>
                </a:solidFill>
                <a:latin typeface="Calibri"/>
                <a:ea typeface="Calibri"/>
                <a:cs typeface="Calibri"/>
                <a:sym typeface="Calibri"/>
              </a:defRPr>
            </a:lvl3pPr>
            <a:lvl4pPr marL="1828800" marR="0" lvl="3" indent="-298767" algn="l" rtl="0">
              <a:lnSpc>
                <a:spcPct val="90000"/>
              </a:lnSpc>
              <a:spcBef>
                <a:spcPts val="213"/>
              </a:spcBef>
              <a:spcAft>
                <a:spcPts val="0"/>
              </a:spcAft>
              <a:buClr>
                <a:schemeClr val="accent1"/>
              </a:buClr>
              <a:buSzPts val="1105"/>
              <a:buFont typeface="Noto Sans Symbols"/>
              <a:buChar char="●"/>
              <a:defRPr sz="1105" b="0" i="0" u="none" strike="noStrike" cap="none">
                <a:solidFill>
                  <a:srgbClr val="595959"/>
                </a:solidFill>
                <a:latin typeface="Calibri"/>
                <a:ea typeface="Calibri"/>
                <a:cs typeface="Calibri"/>
                <a:sym typeface="Calibri"/>
              </a:defRPr>
            </a:lvl4pPr>
            <a:lvl5pPr marL="2286000" marR="0" lvl="4" indent="-298767" algn="l" rtl="0">
              <a:lnSpc>
                <a:spcPct val="90000"/>
              </a:lnSpc>
              <a:spcBef>
                <a:spcPts val="213"/>
              </a:spcBef>
              <a:spcAft>
                <a:spcPts val="0"/>
              </a:spcAft>
              <a:buClr>
                <a:schemeClr val="accent1"/>
              </a:buClr>
              <a:buSzPts val="1105"/>
              <a:buFont typeface="Noto Sans Symbols"/>
              <a:buChar char="●"/>
              <a:defRPr sz="1105" b="0" i="0" u="none" strike="noStrike" cap="none">
                <a:solidFill>
                  <a:srgbClr val="595959"/>
                </a:solidFill>
                <a:latin typeface="Calibri"/>
                <a:ea typeface="Calibri"/>
                <a:cs typeface="Calibri"/>
                <a:sym typeface="Calibri"/>
              </a:defRPr>
            </a:lvl5pPr>
            <a:lvl6pPr marL="2743200" marR="0" lvl="5" indent="-298767" algn="l" rtl="0">
              <a:lnSpc>
                <a:spcPct val="90000"/>
              </a:lnSpc>
              <a:spcBef>
                <a:spcPts val="213"/>
              </a:spcBef>
              <a:spcAft>
                <a:spcPts val="0"/>
              </a:spcAft>
              <a:buClr>
                <a:schemeClr val="accent1"/>
              </a:buClr>
              <a:buSzPts val="1105"/>
              <a:buFont typeface="Noto Sans Symbols"/>
              <a:buChar char="●"/>
              <a:defRPr sz="1105" b="0" i="0" u="none" strike="noStrike" cap="none">
                <a:solidFill>
                  <a:srgbClr val="595959"/>
                </a:solidFill>
                <a:latin typeface="Calibri"/>
                <a:ea typeface="Calibri"/>
                <a:cs typeface="Calibri"/>
                <a:sym typeface="Calibri"/>
              </a:defRPr>
            </a:lvl6pPr>
            <a:lvl7pPr marL="3200400" marR="0" lvl="6" indent="-298767" algn="l" rtl="0">
              <a:lnSpc>
                <a:spcPct val="90000"/>
              </a:lnSpc>
              <a:spcBef>
                <a:spcPts val="213"/>
              </a:spcBef>
              <a:spcAft>
                <a:spcPts val="0"/>
              </a:spcAft>
              <a:buClr>
                <a:schemeClr val="accent1"/>
              </a:buClr>
              <a:buSzPts val="1105"/>
              <a:buFont typeface="Noto Sans Symbols"/>
              <a:buChar char="●"/>
              <a:defRPr sz="1105" b="0" i="0" u="none" strike="noStrike" cap="none">
                <a:solidFill>
                  <a:srgbClr val="595959"/>
                </a:solidFill>
                <a:latin typeface="Calibri"/>
                <a:ea typeface="Calibri"/>
                <a:cs typeface="Calibri"/>
                <a:sym typeface="Calibri"/>
              </a:defRPr>
            </a:lvl7pPr>
            <a:lvl8pPr marL="3657600" marR="0" lvl="7" indent="-298767" algn="l" rtl="0">
              <a:lnSpc>
                <a:spcPct val="90000"/>
              </a:lnSpc>
              <a:spcBef>
                <a:spcPts val="213"/>
              </a:spcBef>
              <a:spcAft>
                <a:spcPts val="0"/>
              </a:spcAft>
              <a:buClr>
                <a:schemeClr val="accent1"/>
              </a:buClr>
              <a:buSzPts val="1105"/>
              <a:buFont typeface="Noto Sans Symbols"/>
              <a:buChar char="●"/>
              <a:defRPr sz="1105" b="0" i="0" u="none" strike="noStrike" cap="none">
                <a:solidFill>
                  <a:srgbClr val="595959"/>
                </a:solidFill>
                <a:latin typeface="Calibri"/>
                <a:ea typeface="Calibri"/>
                <a:cs typeface="Calibri"/>
                <a:sym typeface="Calibri"/>
              </a:defRPr>
            </a:lvl8pPr>
            <a:lvl9pPr marL="4114800" marR="0" lvl="8" indent="-298767" algn="l" rtl="0">
              <a:lnSpc>
                <a:spcPct val="90000"/>
              </a:lnSpc>
              <a:spcBef>
                <a:spcPts val="213"/>
              </a:spcBef>
              <a:spcAft>
                <a:spcPts val="213"/>
              </a:spcAft>
              <a:buClr>
                <a:schemeClr val="accent1"/>
              </a:buClr>
              <a:buSzPts val="1105"/>
              <a:buFont typeface="Noto Sans Symbols"/>
              <a:buChar char="●"/>
              <a:defRPr sz="1105" b="0" i="0" u="none" strike="noStrike" cap="none">
                <a:solidFill>
                  <a:srgbClr val="595959"/>
                </a:solidFill>
                <a:latin typeface="Calibri"/>
                <a:ea typeface="Calibri"/>
                <a:cs typeface="Calibri"/>
                <a:sym typeface="Calibri"/>
              </a:defRPr>
            </a:lvl9pPr>
          </a:lstStyle>
          <a:p>
            <a:endParaRPr/>
          </a:p>
        </p:txBody>
      </p:sp>
      <p:sp>
        <p:nvSpPr>
          <p:cNvPr id="96" name="Google Shape;96;p5"/>
          <p:cNvSpPr txBox="1">
            <a:spLocks noGrp="1"/>
          </p:cNvSpPr>
          <p:nvPr>
            <p:ph type="dt" idx="10"/>
          </p:nvPr>
        </p:nvSpPr>
        <p:spPr>
          <a:xfrm>
            <a:off x="167322" y="9322649"/>
            <a:ext cx="1748790" cy="53551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850" b="0" i="0" u="none" strike="noStrike" cap="none">
                <a:solidFill>
                  <a:srgbClr val="7F7F7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7" name="Google Shape;97;p5"/>
          <p:cNvSpPr txBox="1">
            <a:spLocks noGrp="1"/>
          </p:cNvSpPr>
          <p:nvPr>
            <p:ph type="ftr" idx="11"/>
          </p:nvPr>
        </p:nvSpPr>
        <p:spPr>
          <a:xfrm>
            <a:off x="2466659" y="9322649"/>
            <a:ext cx="3768592" cy="53551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850" b="0" i="0" u="none" strike="noStrike" cap="none">
                <a:solidFill>
                  <a:srgbClr val="7F7F7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8" name="Google Shape;98;p5"/>
          <p:cNvSpPr txBox="1">
            <a:spLocks noGrp="1"/>
          </p:cNvSpPr>
          <p:nvPr>
            <p:ph type="sldNum" idx="12"/>
          </p:nvPr>
        </p:nvSpPr>
        <p:spPr>
          <a:xfrm>
            <a:off x="6779262" y="9322649"/>
            <a:ext cx="975966" cy="535517"/>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35"/>
              <a:buFont typeface="Arial"/>
              <a:buNone/>
              <a:defRPr sz="935" b="1"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n-catt.org/" TargetMode="External"/><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pic>
        <p:nvPicPr>
          <p:cNvPr id="172" name="Google Shape;172;p1" descr="A logo with a black background&#10;&#10;Description automatically generated"/>
          <p:cNvPicPr preferRelativeResize="0"/>
          <p:nvPr/>
        </p:nvPicPr>
        <p:blipFill rotWithShape="1">
          <a:blip r:embed="rId3">
            <a:alphaModFix/>
          </a:blip>
          <a:srcRect/>
          <a:stretch/>
        </p:blipFill>
        <p:spPr>
          <a:xfrm>
            <a:off x="249801" y="191289"/>
            <a:ext cx="3784737" cy="959325"/>
          </a:xfrm>
          <a:prstGeom prst="rect">
            <a:avLst/>
          </a:prstGeom>
          <a:noFill/>
          <a:ln>
            <a:noFill/>
          </a:ln>
        </p:spPr>
      </p:pic>
      <p:sp>
        <p:nvSpPr>
          <p:cNvPr id="173" name="Google Shape;173;p1"/>
          <p:cNvSpPr txBox="1"/>
          <p:nvPr/>
        </p:nvSpPr>
        <p:spPr>
          <a:xfrm>
            <a:off x="249802" y="1355596"/>
            <a:ext cx="7247750" cy="107717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US" sz="3200" b="1" i="0" u="none" strike="noStrike" cap="none">
                <a:solidFill>
                  <a:schemeClr val="lt1"/>
                </a:solidFill>
                <a:latin typeface="Calibri"/>
                <a:ea typeface="Calibri"/>
                <a:cs typeface="Calibri"/>
                <a:sym typeface="Calibri"/>
              </a:rPr>
              <a:t>DETERMINING </a:t>
            </a:r>
            <a:r>
              <a:rPr lang="en-US" sz="3200" b="1" i="1" u="sng" strike="noStrike" cap="none">
                <a:solidFill>
                  <a:schemeClr val="accent2"/>
                </a:solidFill>
                <a:latin typeface="Calibri"/>
                <a:ea typeface="Calibri"/>
                <a:cs typeface="Calibri"/>
                <a:sym typeface="Calibri"/>
              </a:rPr>
              <a:t>AUTOMATED VEHICLE</a:t>
            </a:r>
            <a:r>
              <a:rPr lang="en-US" sz="3200" b="1" i="1" u="none" strike="noStrike" cap="none">
                <a:solidFill>
                  <a:schemeClr val="accent2"/>
                </a:solidFill>
                <a:latin typeface="Calibri"/>
                <a:ea typeface="Calibri"/>
                <a:cs typeface="Calibri"/>
                <a:sym typeface="Calibri"/>
              </a:rPr>
              <a:t> </a:t>
            </a:r>
            <a:r>
              <a:rPr lang="en-US" sz="3200" b="1" i="0" u="none" strike="noStrike" cap="none">
                <a:solidFill>
                  <a:schemeClr val="lt1"/>
                </a:solidFill>
                <a:latin typeface="Calibri"/>
                <a:ea typeface="Calibri"/>
                <a:cs typeface="Calibri"/>
                <a:sym typeface="Calibri"/>
              </a:rPr>
              <a:t>DEPLOYMENT AREAS</a:t>
            </a:r>
            <a:endParaRPr sz="3200" b="1" i="0" u="none" strike="noStrike" cap="none">
              <a:solidFill>
                <a:schemeClr val="lt1"/>
              </a:solidFill>
              <a:latin typeface="Calibri"/>
              <a:ea typeface="Calibri"/>
              <a:cs typeface="Calibri"/>
              <a:sym typeface="Calibri"/>
            </a:endParaRPr>
          </a:p>
        </p:txBody>
      </p:sp>
      <p:graphicFrame>
        <p:nvGraphicFramePr>
          <p:cNvPr id="174" name="Google Shape;174;p1"/>
          <p:cNvGraphicFramePr/>
          <p:nvPr/>
        </p:nvGraphicFramePr>
        <p:xfrm>
          <a:off x="2762397" y="4369922"/>
          <a:ext cx="4735150" cy="4534250"/>
        </p:xfrm>
        <a:graphic>
          <a:graphicData uri="http://schemas.openxmlformats.org/drawingml/2006/table">
            <a:tbl>
              <a:tblPr firstRow="1" bandRow="1">
                <a:noFill/>
                <a:tableStyleId>{F7BD0485-2019-4FF1-82FB-D271572027CB}</a:tableStyleId>
              </a:tblPr>
              <a:tblGrid>
                <a:gridCol w="1811700">
                  <a:extLst>
                    <a:ext uri="{9D8B030D-6E8A-4147-A177-3AD203B41FA5}">
                      <a16:colId xmlns:a16="http://schemas.microsoft.com/office/drawing/2014/main" val="20000"/>
                    </a:ext>
                  </a:extLst>
                </a:gridCol>
                <a:gridCol w="1741875">
                  <a:extLst>
                    <a:ext uri="{9D8B030D-6E8A-4147-A177-3AD203B41FA5}">
                      <a16:colId xmlns:a16="http://schemas.microsoft.com/office/drawing/2014/main" val="20001"/>
                    </a:ext>
                  </a:extLst>
                </a:gridCol>
                <a:gridCol w="1181575">
                  <a:extLst>
                    <a:ext uri="{9D8B030D-6E8A-4147-A177-3AD203B41FA5}">
                      <a16:colId xmlns:a16="http://schemas.microsoft.com/office/drawing/2014/main" val="20002"/>
                    </a:ext>
                  </a:extLst>
                </a:gridCol>
              </a:tblGrid>
              <a:tr h="378775">
                <a:tc gridSpan="3">
                  <a:txBody>
                    <a:bodyPr/>
                    <a:lstStyle/>
                    <a:p>
                      <a:pPr marL="0" marR="0" lvl="0" indent="0" algn="ctr" rtl="0">
                        <a:lnSpc>
                          <a:spcPct val="100000"/>
                        </a:lnSpc>
                        <a:spcBef>
                          <a:spcPts val="0"/>
                        </a:spcBef>
                        <a:spcAft>
                          <a:spcPts val="0"/>
                        </a:spcAft>
                        <a:buClr>
                          <a:srgbClr val="000000"/>
                        </a:buClr>
                        <a:buSzPts val="1800"/>
                        <a:buFont typeface="Arial"/>
                        <a:buNone/>
                      </a:pPr>
                      <a:r>
                        <a:rPr lang="en-US" sz="1800" u="sng" strike="noStrike" cap="none">
                          <a:solidFill>
                            <a:srgbClr val="2A2A2A"/>
                          </a:solidFill>
                          <a:latin typeface="Calibri"/>
                          <a:ea typeface="Calibri"/>
                          <a:cs typeface="Calibri"/>
                          <a:sym typeface="Calibri"/>
                        </a:rPr>
                        <a:t>AV BENCHMARK CHECKLIST</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lnR w="57150" cap="flat" cmpd="sng">
                      <a:solidFill>
                        <a:schemeClr val="accent2"/>
                      </a:solidFill>
                      <a:prstDash val="solid"/>
                      <a:round/>
                      <a:headEnd type="none" w="sm" len="sm"/>
                      <a:tailEnd type="none" w="sm" len="sm"/>
                    </a:lnR>
                    <a:lnT w="57150" cap="flat" cmpd="sng">
                      <a:solidFill>
                        <a:schemeClr val="accent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87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solidFill>
                            <a:srgbClr val="2A2A2A"/>
                          </a:solidFill>
                          <a:latin typeface="Calibri"/>
                          <a:ea typeface="Calibri"/>
                          <a:cs typeface="Calibri"/>
                          <a:sym typeface="Calibri"/>
                        </a:rPr>
                        <a:t>CATEGORY</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solidFill>
                            <a:srgbClr val="2A2A2A"/>
                          </a:solidFill>
                          <a:latin typeface="Calibri"/>
                          <a:ea typeface="Calibri"/>
                          <a:cs typeface="Calibri"/>
                          <a:sym typeface="Calibri"/>
                        </a:rPr>
                        <a:t>BENCHMARK</a:t>
                      </a:r>
                      <a:endParaRPr sz="1400" u="none" strike="noStrike" cap="none"/>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solidFill>
                            <a:srgbClr val="2A2A2A"/>
                          </a:solidFill>
                          <a:latin typeface="Calibri"/>
                          <a:ea typeface="Calibri"/>
                          <a:cs typeface="Calibri"/>
                          <a:sym typeface="Calibri"/>
                        </a:rPr>
                        <a:t>MET?</a:t>
                      </a:r>
                      <a:endParaRPr sz="1400" u="none" strike="noStrike" cap="none"/>
                    </a:p>
                  </a:txBody>
                  <a:tcPr marL="91450" marR="91450" marT="45725" marB="45725" anchor="ctr">
                    <a:lnL w="9525" cap="flat" cmpd="sng">
                      <a:solidFill>
                        <a:srgbClr val="000000">
                          <a:alpha val="0"/>
                        </a:srgbClr>
                      </a:solidFill>
                      <a:prstDash val="solid"/>
                      <a:round/>
                      <a:headEnd type="none" w="sm" len="sm"/>
                      <a:tailEnd type="none" w="sm" len="sm"/>
                    </a:lnL>
                    <a:lnR w="57150" cap="flat" cmpd="sng">
                      <a:solidFill>
                        <a:schemeClr val="accent2"/>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lt1"/>
                      </a:solidFill>
                      <a:prstDash val="solid"/>
                      <a:round/>
                      <a:headEnd type="none" w="sm" len="sm"/>
                      <a:tailEnd type="none" w="sm" len="sm"/>
                    </a:lnB>
                    <a:solidFill>
                      <a:schemeClr val="accent2"/>
                    </a:solidFill>
                  </a:tcPr>
                </a:tc>
                <a:extLst>
                  <a:ext uri="{0D108BD9-81ED-4DB2-BD59-A6C34878D82A}">
                    <a16:rowId xmlns:a16="http://schemas.microsoft.com/office/drawing/2014/main" val="10001"/>
                  </a:ext>
                </a:extLst>
              </a:tr>
              <a:tr h="6294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Automation</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lnT w="12700" cap="flat" cmpd="sng">
                      <a:solidFill>
                        <a:schemeClr val="lt1"/>
                      </a:solidFill>
                      <a:prstDash val="solid"/>
                      <a:round/>
                      <a:headEnd type="none" w="sm" len="sm"/>
                      <a:tailEnd type="none" w="sm" len="sm"/>
                    </a:lnT>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Level 3*</a:t>
                      </a:r>
                      <a:endParaRPr sz="1400" u="none" strike="noStrike" cap="none"/>
                    </a:p>
                  </a:txBody>
                  <a:tcPr marL="91450" marR="91450" marT="45725" marB="45725" anchor="ctr">
                    <a:lnT w="12700" cap="flat" cmpd="sng">
                      <a:solidFill>
                        <a:schemeClr val="lt1"/>
                      </a:solidFill>
                      <a:prstDash val="solid"/>
                      <a:round/>
                      <a:headEnd type="none" w="sm" len="sm"/>
                      <a:tailEnd type="none" w="sm" len="sm"/>
                    </a:lnT>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lnT w="12700" cap="flat" cmpd="sng">
                      <a:solidFill>
                        <a:schemeClr val="lt1"/>
                      </a:solidFill>
                      <a:prstDash val="solid"/>
                      <a:round/>
                      <a:headEnd type="none" w="sm" len="sm"/>
                      <a:tailEnd type="none" w="sm" len="sm"/>
                    </a:lnT>
                    <a:solidFill>
                      <a:srgbClr val="FCDCAA"/>
                    </a:solidFill>
                  </a:tcPr>
                </a:tc>
                <a:extLst>
                  <a:ext uri="{0D108BD9-81ED-4DB2-BD59-A6C34878D82A}">
                    <a16:rowId xmlns:a16="http://schemas.microsoft.com/office/drawing/2014/main" val="10002"/>
                  </a:ext>
                </a:extLst>
              </a:tr>
              <a:tr h="6294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Battery Life</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118 miles</a:t>
                      </a:r>
                      <a:endParaRPr sz="1400" u="none" strike="noStrike" cap="none"/>
                    </a:p>
                  </a:txBody>
                  <a:tcPr marL="91450" marR="91450" marT="45725" marB="45725" anchor="ctr">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solidFill>
                      <a:srgbClr val="FDEDD4"/>
                    </a:solidFill>
                  </a:tcPr>
                </a:tc>
                <a:extLst>
                  <a:ext uri="{0D108BD9-81ED-4DB2-BD59-A6C34878D82A}">
                    <a16:rowId xmlns:a16="http://schemas.microsoft.com/office/drawing/2014/main" val="10003"/>
                  </a:ext>
                </a:extLst>
              </a:tr>
              <a:tr h="6294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On-Board Memory</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16 GB RAM, 4 TB per day</a:t>
                      </a:r>
                      <a:endParaRPr sz="1400" u="none" strike="noStrike" cap="none"/>
                    </a:p>
                  </a:txBody>
                  <a:tcPr marL="91450" marR="91450" marT="45725" marB="45725" anchor="ctr">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solidFill>
                      <a:srgbClr val="FCDCAA"/>
                    </a:solidFill>
                  </a:tcPr>
                </a:tc>
                <a:extLst>
                  <a:ext uri="{0D108BD9-81ED-4DB2-BD59-A6C34878D82A}">
                    <a16:rowId xmlns:a16="http://schemas.microsoft.com/office/drawing/2014/main" val="10004"/>
                  </a:ext>
                </a:extLst>
              </a:tr>
              <a:tr h="6294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Vehicle Speed</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24 mph average, 45 mph top*</a:t>
                      </a:r>
                      <a:endParaRPr sz="1400" u="none" strike="noStrike" cap="none"/>
                    </a:p>
                  </a:txBody>
                  <a:tcPr marL="91450" marR="91450" marT="45725" marB="45725" anchor="ctr">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solidFill>
                      <a:srgbClr val="FDEDD4"/>
                    </a:solidFill>
                  </a:tcPr>
                </a:tc>
                <a:extLst>
                  <a:ext uri="{0D108BD9-81ED-4DB2-BD59-A6C34878D82A}">
                    <a16:rowId xmlns:a16="http://schemas.microsoft.com/office/drawing/2014/main" val="10005"/>
                  </a:ext>
                </a:extLst>
              </a:tr>
              <a:tr h="6294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Regulatory Conditions</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Federal &amp; State Law</a:t>
                      </a:r>
                      <a:endParaRPr sz="1400" u="none" strike="noStrike" cap="none"/>
                    </a:p>
                  </a:txBody>
                  <a:tcPr marL="91450" marR="91450" marT="45725" marB="45725" anchor="ctr">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solidFill>
                      <a:srgbClr val="FDEDD4"/>
                    </a:solidFill>
                  </a:tcPr>
                </a:tc>
                <a:extLst>
                  <a:ext uri="{0D108BD9-81ED-4DB2-BD59-A6C34878D82A}">
                    <a16:rowId xmlns:a16="http://schemas.microsoft.com/office/drawing/2014/main" val="10006"/>
                  </a:ext>
                </a:extLst>
              </a:tr>
              <a:tr h="6294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Operations Cost</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lnB w="57150" cap="flat" cmpd="sng">
                      <a:solidFill>
                        <a:schemeClr val="accent2"/>
                      </a:solidFill>
                      <a:prstDash val="solid"/>
                      <a:round/>
                      <a:headEnd type="none" w="sm" len="sm"/>
                      <a:tailEnd type="none" w="sm" len="sm"/>
                    </a:lnB>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$45-$55 per trip</a:t>
                      </a:r>
                      <a:endParaRPr sz="1400" u="none" strike="noStrike" cap="none"/>
                    </a:p>
                  </a:txBody>
                  <a:tcPr marL="91450" marR="91450" marT="45725" marB="45725" anchor="ctr">
                    <a:lnB w="57150" cap="flat" cmpd="sng">
                      <a:solidFill>
                        <a:schemeClr val="accent2"/>
                      </a:solidFill>
                      <a:prstDash val="solid"/>
                      <a:round/>
                      <a:headEnd type="none" w="sm" len="sm"/>
                      <a:tailEnd type="none" w="sm" len="sm"/>
                    </a:lnB>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lnB w="57150" cap="flat" cmpd="sng">
                      <a:solidFill>
                        <a:schemeClr val="accent2"/>
                      </a:solidFill>
                      <a:prstDash val="solid"/>
                      <a:round/>
                      <a:headEnd type="none" w="sm" len="sm"/>
                      <a:tailEnd type="none" w="sm" len="sm"/>
                    </a:lnB>
                    <a:solidFill>
                      <a:srgbClr val="FCDCAA"/>
                    </a:solidFill>
                  </a:tcPr>
                </a:tc>
                <a:extLst>
                  <a:ext uri="{0D108BD9-81ED-4DB2-BD59-A6C34878D82A}">
                    <a16:rowId xmlns:a16="http://schemas.microsoft.com/office/drawing/2014/main" val="10007"/>
                  </a:ext>
                </a:extLst>
              </a:tr>
            </a:tbl>
          </a:graphicData>
        </a:graphic>
      </p:graphicFrame>
      <p:grpSp>
        <p:nvGrpSpPr>
          <p:cNvPr id="175" name="Google Shape;175;p1"/>
          <p:cNvGrpSpPr/>
          <p:nvPr/>
        </p:nvGrpSpPr>
        <p:grpSpPr>
          <a:xfrm>
            <a:off x="3534185" y="9394833"/>
            <a:ext cx="3552859" cy="431237"/>
            <a:chOff x="3886200" y="9289592"/>
            <a:chExt cx="3552859" cy="431237"/>
          </a:xfrm>
        </p:grpSpPr>
        <p:sp>
          <p:nvSpPr>
            <p:cNvPr id="176" name="Google Shape;176;p1"/>
            <p:cNvSpPr txBox="1"/>
            <p:nvPr/>
          </p:nvSpPr>
          <p:spPr>
            <a:xfrm>
              <a:off x="3886200" y="9289592"/>
              <a:ext cx="3096804" cy="431237"/>
            </a:xfrm>
            <a:prstGeom prst="rect">
              <a:avLst/>
            </a:prstGeom>
            <a:solidFill>
              <a:srgbClr val="FADBDB"/>
            </a:solidFill>
            <a:ln w="5715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1" u="none" strike="noStrike" cap="none">
                  <a:solidFill>
                    <a:srgbClr val="2A2A2A"/>
                  </a:solidFill>
                  <a:latin typeface="Calibri"/>
                  <a:ea typeface="Calibri"/>
                  <a:cs typeface="Calibri"/>
                  <a:sym typeface="Calibri"/>
                </a:rPr>
                <a:t>Additional benchmarks on the reverse side!</a:t>
              </a:r>
              <a:endParaRPr sz="1400" b="0" i="0" u="none" strike="noStrike" cap="none">
                <a:solidFill>
                  <a:srgbClr val="000000"/>
                </a:solidFill>
                <a:latin typeface="Arial"/>
                <a:ea typeface="Arial"/>
                <a:cs typeface="Arial"/>
                <a:sym typeface="Arial"/>
              </a:endParaRPr>
            </a:p>
          </p:txBody>
        </p:sp>
        <p:cxnSp>
          <p:nvCxnSpPr>
            <p:cNvPr id="177" name="Google Shape;177;p1"/>
            <p:cNvCxnSpPr/>
            <p:nvPr/>
          </p:nvCxnSpPr>
          <p:spPr>
            <a:xfrm>
              <a:off x="7006754" y="9510328"/>
              <a:ext cx="432305" cy="0"/>
            </a:xfrm>
            <a:prstGeom prst="straightConnector1">
              <a:avLst/>
            </a:prstGeom>
            <a:noFill/>
            <a:ln w="76200" cap="sq" cmpd="sng">
              <a:solidFill>
                <a:schemeClr val="accent1"/>
              </a:solidFill>
              <a:prstDash val="solid"/>
              <a:round/>
              <a:headEnd type="none" w="sm" len="sm"/>
              <a:tailEnd type="triangle" w="med" len="med"/>
            </a:ln>
          </p:spPr>
        </p:cxnSp>
      </p:grpSp>
      <p:grpSp>
        <p:nvGrpSpPr>
          <p:cNvPr id="178" name="Google Shape;178;p1"/>
          <p:cNvGrpSpPr/>
          <p:nvPr/>
        </p:nvGrpSpPr>
        <p:grpSpPr>
          <a:xfrm>
            <a:off x="6742993" y="5325236"/>
            <a:ext cx="250209" cy="3404448"/>
            <a:chOff x="6732860" y="4969379"/>
            <a:chExt cx="250209" cy="3404448"/>
          </a:xfrm>
        </p:grpSpPr>
        <p:sp>
          <p:nvSpPr>
            <p:cNvPr id="179" name="Google Shape;179;p1"/>
            <p:cNvSpPr/>
            <p:nvPr/>
          </p:nvSpPr>
          <p:spPr>
            <a:xfrm>
              <a:off x="6732928" y="4969379"/>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80" name="Google Shape;180;p1"/>
            <p:cNvSpPr/>
            <p:nvPr/>
          </p:nvSpPr>
          <p:spPr>
            <a:xfrm>
              <a:off x="6732928" y="5605968"/>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81" name="Google Shape;181;p1"/>
            <p:cNvSpPr/>
            <p:nvPr/>
          </p:nvSpPr>
          <p:spPr>
            <a:xfrm>
              <a:off x="6732860" y="6224662"/>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82" name="Google Shape;182;p1"/>
            <p:cNvSpPr/>
            <p:nvPr/>
          </p:nvSpPr>
          <p:spPr>
            <a:xfrm>
              <a:off x="6732860" y="6859626"/>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83" name="Google Shape;183;p1"/>
            <p:cNvSpPr/>
            <p:nvPr/>
          </p:nvSpPr>
          <p:spPr>
            <a:xfrm>
              <a:off x="6732863" y="7481192"/>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84" name="Google Shape;184;p1"/>
            <p:cNvSpPr/>
            <p:nvPr/>
          </p:nvSpPr>
          <p:spPr>
            <a:xfrm>
              <a:off x="6732862" y="8116156"/>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grpSp>
      <p:pic>
        <p:nvPicPr>
          <p:cNvPr id="185" name="Google Shape;185;p1" descr="Car with solid fill"/>
          <p:cNvPicPr preferRelativeResize="0"/>
          <p:nvPr/>
        </p:nvPicPr>
        <p:blipFill rotWithShape="1">
          <a:blip r:embed="rId4">
            <a:alphaModFix/>
          </a:blip>
          <a:srcRect/>
          <a:stretch/>
        </p:blipFill>
        <p:spPr>
          <a:xfrm>
            <a:off x="4518865" y="232755"/>
            <a:ext cx="1222217" cy="1222217"/>
          </a:xfrm>
          <a:prstGeom prst="rect">
            <a:avLst/>
          </a:prstGeom>
          <a:noFill/>
          <a:ln>
            <a:noFill/>
          </a:ln>
        </p:spPr>
      </p:pic>
      <p:pic>
        <p:nvPicPr>
          <p:cNvPr id="186" name="Google Shape;186;p1" descr="Bus with solid fill"/>
          <p:cNvPicPr preferRelativeResize="0"/>
          <p:nvPr/>
        </p:nvPicPr>
        <p:blipFill rotWithShape="1">
          <a:blip r:embed="rId5">
            <a:alphaModFix/>
          </a:blip>
          <a:srcRect/>
          <a:stretch/>
        </p:blipFill>
        <p:spPr>
          <a:xfrm>
            <a:off x="5864822" y="189351"/>
            <a:ext cx="1222217" cy="1222217"/>
          </a:xfrm>
          <a:prstGeom prst="rect">
            <a:avLst/>
          </a:prstGeom>
          <a:noFill/>
          <a:ln>
            <a:noFill/>
          </a:ln>
        </p:spPr>
      </p:pic>
      <p:sp>
        <p:nvSpPr>
          <p:cNvPr id="187" name="Google Shape;187;p1"/>
          <p:cNvSpPr txBox="1"/>
          <p:nvPr/>
        </p:nvSpPr>
        <p:spPr>
          <a:xfrm>
            <a:off x="249800" y="2432774"/>
            <a:ext cx="6743400" cy="144650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KPIs to Monitor</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400"/>
              <a:buFont typeface="Arial"/>
              <a:buNone/>
            </a:pPr>
            <a:r>
              <a:rPr lang="en-US" sz="1400" b="0" i="0" u="none" strike="noStrike" cap="none">
                <a:solidFill>
                  <a:schemeClr val="lt1"/>
                </a:solidFill>
                <a:latin typeface="Calibri"/>
                <a:ea typeface="Calibri"/>
                <a:cs typeface="Calibri"/>
                <a:sym typeface="Calibri"/>
              </a:rPr>
              <a:t>There are several necessary benchmarks in technology transit operations, public sentiments, and other factors necessary for the potential success of an Automated Vehicle (AV) deployment. While there is value in experimentation, agencies should consider deployment when AVs can provide comparable or better service than currently exists. These benchmarks can help with that reasoning.</a:t>
            </a:r>
            <a:endParaRPr/>
          </a:p>
        </p:txBody>
      </p:sp>
      <p:sp>
        <p:nvSpPr>
          <p:cNvPr id="188" name="Google Shape;188;p1"/>
          <p:cNvSpPr txBox="1"/>
          <p:nvPr/>
        </p:nvSpPr>
        <p:spPr>
          <a:xfrm>
            <a:off x="381837" y="4369924"/>
            <a:ext cx="2009700" cy="4186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alibri"/>
                <a:ea typeface="Calibri"/>
                <a:cs typeface="Calibri"/>
                <a:sym typeface="Calibri"/>
              </a:rPr>
              <a:t>Our benchmark checklist can give your agency a </a:t>
            </a:r>
            <a:r>
              <a:rPr lang="en-US">
                <a:solidFill>
                  <a:schemeClr val="dk1"/>
                </a:solidFill>
                <a:latin typeface="Calibri"/>
                <a:ea typeface="Calibri"/>
                <a:cs typeface="Calibri"/>
                <a:sym typeface="Calibri"/>
              </a:rPr>
              <a:t>the ability </a:t>
            </a:r>
            <a:r>
              <a:rPr lang="en-US" sz="1400" b="0" i="0" u="none" strike="noStrike" cap="none">
                <a:solidFill>
                  <a:schemeClr val="dk1"/>
                </a:solidFill>
                <a:latin typeface="Calibri"/>
                <a:ea typeface="Calibri"/>
                <a:cs typeface="Calibri"/>
                <a:sym typeface="Calibri"/>
              </a:rPr>
              <a:t>to gauge when AV technology might be ready for deployment. </a:t>
            </a:r>
            <a:endParaRPr sz="14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alibri"/>
                <a:ea typeface="Calibri"/>
                <a:cs typeface="Calibri"/>
                <a:sym typeface="Calibri"/>
              </a:rPr>
              <a:t>This is based off of typical rural operational characteristics and so should be considered a starting point for consideration. </a:t>
            </a:r>
            <a:endParaRPr sz="14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alibri"/>
                <a:ea typeface="Calibri"/>
                <a:cs typeface="Calibri"/>
                <a:sym typeface="Calibri"/>
              </a:rPr>
              <a:t>The idea is that AVs provide at least the same level of service as you currently manage in order to be worth </a:t>
            </a:r>
            <a:r>
              <a:rPr lang="en-US">
                <a:solidFill>
                  <a:schemeClr val="dk1"/>
                </a:solidFill>
                <a:latin typeface="Calibri"/>
                <a:ea typeface="Calibri"/>
                <a:cs typeface="Calibri"/>
                <a:sym typeface="Calibri"/>
              </a:rPr>
              <a:t>the investment. </a:t>
            </a:r>
            <a:r>
              <a:rPr lang="en-US" sz="1400" b="0" i="0" u="none" strike="noStrike" cap="none">
                <a:solidFill>
                  <a:schemeClr val="dk1"/>
                </a:solidFill>
                <a:latin typeface="Calibri"/>
                <a:ea typeface="Calibri"/>
                <a:cs typeface="Calibri"/>
                <a:sym typeface="Calibri"/>
              </a:rPr>
              <a:t> </a:t>
            </a:r>
            <a:endParaRPr sz="1400" b="0" i="0" u="none" strike="noStrike" cap="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
          <p:cNvSpPr/>
          <p:nvPr/>
        </p:nvSpPr>
        <p:spPr>
          <a:xfrm>
            <a:off x="2516358" y="4314693"/>
            <a:ext cx="4283579" cy="46887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aphicFrame>
        <p:nvGraphicFramePr>
          <p:cNvPr id="194" name="Google Shape;194;p2"/>
          <p:cNvGraphicFramePr/>
          <p:nvPr/>
        </p:nvGraphicFramePr>
        <p:xfrm>
          <a:off x="2979013" y="1732682"/>
          <a:ext cx="4420025" cy="6543225"/>
        </p:xfrm>
        <a:graphic>
          <a:graphicData uri="http://schemas.openxmlformats.org/drawingml/2006/table">
            <a:tbl>
              <a:tblPr firstRow="1" bandRow="1">
                <a:noFill/>
                <a:tableStyleId>{F7BD0485-2019-4FF1-82FB-D271572027CB}</a:tableStyleId>
              </a:tblPr>
              <a:tblGrid>
                <a:gridCol w="1742100">
                  <a:extLst>
                    <a:ext uri="{9D8B030D-6E8A-4147-A177-3AD203B41FA5}">
                      <a16:colId xmlns:a16="http://schemas.microsoft.com/office/drawing/2014/main" val="20000"/>
                    </a:ext>
                  </a:extLst>
                </a:gridCol>
                <a:gridCol w="1774425">
                  <a:extLst>
                    <a:ext uri="{9D8B030D-6E8A-4147-A177-3AD203B41FA5}">
                      <a16:colId xmlns:a16="http://schemas.microsoft.com/office/drawing/2014/main" val="20001"/>
                    </a:ext>
                  </a:extLst>
                </a:gridCol>
                <a:gridCol w="903500">
                  <a:extLst>
                    <a:ext uri="{9D8B030D-6E8A-4147-A177-3AD203B41FA5}">
                      <a16:colId xmlns:a16="http://schemas.microsoft.com/office/drawing/2014/main" val="20002"/>
                    </a:ext>
                  </a:extLst>
                </a:gridCol>
              </a:tblGrid>
              <a:tr h="640050">
                <a:tc gridSpan="3">
                  <a:txBody>
                    <a:bodyPr/>
                    <a:lstStyle/>
                    <a:p>
                      <a:pPr marL="0" marR="0" lvl="0" indent="0" algn="ctr" rtl="0">
                        <a:lnSpc>
                          <a:spcPct val="100000"/>
                        </a:lnSpc>
                        <a:spcBef>
                          <a:spcPts val="0"/>
                        </a:spcBef>
                        <a:spcAft>
                          <a:spcPts val="0"/>
                        </a:spcAft>
                        <a:buClr>
                          <a:srgbClr val="000000"/>
                        </a:buClr>
                        <a:buSzPts val="1800"/>
                        <a:buFont typeface="Arial"/>
                        <a:buNone/>
                      </a:pPr>
                      <a:r>
                        <a:rPr lang="en-US" sz="1800" u="sng" strike="noStrike" cap="none">
                          <a:solidFill>
                            <a:srgbClr val="2A2A2A"/>
                          </a:solidFill>
                          <a:latin typeface="Calibri"/>
                          <a:ea typeface="Calibri"/>
                          <a:cs typeface="Calibri"/>
                          <a:sym typeface="Calibri"/>
                        </a:rPr>
                        <a:t>AV BENCHMARK CHECKLIST (cont.)</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lnR w="57150" cap="flat" cmpd="sng">
                      <a:solidFill>
                        <a:schemeClr val="accent2"/>
                      </a:solidFill>
                      <a:prstDash val="solid"/>
                      <a:round/>
                      <a:headEnd type="none" w="sm" len="sm"/>
                      <a:tailEnd type="none" w="sm" len="sm"/>
                    </a:lnR>
                    <a:lnT w="57150" cap="flat" cmpd="sng">
                      <a:solidFill>
                        <a:schemeClr val="accent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129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solidFill>
                            <a:srgbClr val="2A2A2A"/>
                          </a:solidFill>
                          <a:latin typeface="Calibri"/>
                          <a:ea typeface="Calibri"/>
                          <a:cs typeface="Calibri"/>
                          <a:sym typeface="Calibri"/>
                        </a:rPr>
                        <a:t>CATEGORY</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solidFill>
                            <a:srgbClr val="2A2A2A"/>
                          </a:solidFill>
                          <a:latin typeface="Calibri"/>
                          <a:ea typeface="Calibri"/>
                          <a:cs typeface="Calibri"/>
                          <a:sym typeface="Calibri"/>
                        </a:rPr>
                        <a:t>BENCHMARK</a:t>
                      </a:r>
                      <a:endParaRPr sz="1400" u="none" strike="noStrike" cap="none"/>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solidFill>
                            <a:srgbClr val="2A2A2A"/>
                          </a:solidFill>
                          <a:latin typeface="Calibri"/>
                          <a:ea typeface="Calibri"/>
                          <a:cs typeface="Calibri"/>
                          <a:sym typeface="Calibri"/>
                        </a:rPr>
                        <a:t>MET?</a:t>
                      </a:r>
                      <a:endParaRPr sz="1400" u="none" strike="noStrike" cap="none"/>
                    </a:p>
                  </a:txBody>
                  <a:tcPr marL="91450" marR="91450" marT="45725" marB="45725" anchor="ctr">
                    <a:lnL w="9525" cap="flat" cmpd="sng">
                      <a:solidFill>
                        <a:srgbClr val="000000">
                          <a:alpha val="0"/>
                        </a:srgbClr>
                      </a:solidFill>
                      <a:prstDash val="solid"/>
                      <a:round/>
                      <a:headEnd type="none" w="sm" len="sm"/>
                      <a:tailEnd type="none" w="sm" len="sm"/>
                    </a:lnL>
                    <a:lnR w="57150" cap="flat" cmpd="sng">
                      <a:solidFill>
                        <a:schemeClr val="accent2"/>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lt1"/>
                      </a:solidFill>
                      <a:prstDash val="solid"/>
                      <a:round/>
                      <a:headEnd type="none" w="sm" len="sm"/>
                      <a:tailEnd type="none" w="sm" len="sm"/>
                    </a:lnB>
                    <a:solidFill>
                      <a:schemeClr val="accent2"/>
                    </a:solidFill>
                  </a:tcPr>
                </a:tc>
                <a:extLst>
                  <a:ext uri="{0D108BD9-81ED-4DB2-BD59-A6C34878D82A}">
                    <a16:rowId xmlns:a16="http://schemas.microsoft.com/office/drawing/2014/main" val="10001"/>
                  </a:ext>
                </a:extLst>
              </a:tr>
              <a:tr h="686275">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Funding</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lnT w="12700" cap="flat" cmpd="sng">
                      <a:solidFill>
                        <a:schemeClr val="lt1"/>
                      </a:solidFill>
                      <a:prstDash val="solid"/>
                      <a:round/>
                      <a:headEnd type="none" w="sm" len="sm"/>
                      <a:tailEnd type="none" w="sm" len="sm"/>
                    </a:lnT>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Pilot funding</a:t>
                      </a:r>
                      <a:endParaRPr sz="1400" u="none" strike="noStrike" cap="none"/>
                    </a:p>
                  </a:txBody>
                  <a:tcPr marL="91450" marR="91450" marT="45725" marB="45725" anchor="ctr">
                    <a:lnT w="12700" cap="flat" cmpd="sng">
                      <a:solidFill>
                        <a:schemeClr val="lt1"/>
                      </a:solidFill>
                      <a:prstDash val="solid"/>
                      <a:round/>
                      <a:headEnd type="none" w="sm" len="sm"/>
                      <a:tailEnd type="none" w="sm" len="sm"/>
                    </a:lnT>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lnT w="12700" cap="flat" cmpd="sng">
                      <a:solidFill>
                        <a:schemeClr val="lt1"/>
                      </a:solidFill>
                      <a:prstDash val="solid"/>
                      <a:round/>
                      <a:headEnd type="none" w="sm" len="sm"/>
                      <a:tailEnd type="none" w="sm" len="sm"/>
                    </a:lnT>
                    <a:solidFill>
                      <a:srgbClr val="FCDCAA"/>
                    </a:solidFill>
                  </a:tcPr>
                </a:tc>
                <a:extLst>
                  <a:ext uri="{0D108BD9-81ED-4DB2-BD59-A6C34878D82A}">
                    <a16:rowId xmlns:a16="http://schemas.microsoft.com/office/drawing/2014/main" val="10002"/>
                  </a:ext>
                </a:extLst>
              </a:tr>
              <a:tr h="686275">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Road Conditions</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Optimal roads, winds &lt;40 mph</a:t>
                      </a:r>
                      <a:endParaRPr sz="1400" u="none" strike="noStrike" cap="none"/>
                    </a:p>
                  </a:txBody>
                  <a:tcPr marL="91450" marR="91450" marT="45725" marB="45725" anchor="ctr">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solidFill>
                      <a:srgbClr val="FDEDD4"/>
                    </a:solidFill>
                  </a:tcPr>
                </a:tc>
                <a:extLst>
                  <a:ext uri="{0D108BD9-81ED-4DB2-BD59-A6C34878D82A}">
                    <a16:rowId xmlns:a16="http://schemas.microsoft.com/office/drawing/2014/main" val="10003"/>
                  </a:ext>
                </a:extLst>
              </a:tr>
              <a:tr h="686275">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Vehicle Storage &amp; Availability</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Storage facility, &lt;20 min. wait</a:t>
                      </a:r>
                      <a:endParaRPr sz="1400" u="none" strike="noStrike" cap="none"/>
                    </a:p>
                  </a:txBody>
                  <a:tcPr marL="91450" marR="91450" marT="45725" marB="45725" anchor="ctr">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solidFill>
                      <a:srgbClr val="FDEDD4"/>
                    </a:solidFill>
                  </a:tcPr>
                </a:tc>
                <a:extLst>
                  <a:ext uri="{0D108BD9-81ED-4DB2-BD59-A6C34878D82A}">
                    <a16:rowId xmlns:a16="http://schemas.microsoft.com/office/drawing/2014/main" val="10004"/>
                  </a:ext>
                </a:extLst>
              </a:tr>
              <a:tr h="686275">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Buy America &amp; ADA</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Compliant</a:t>
                      </a:r>
                      <a:endParaRPr sz="1400" u="none" strike="noStrike" cap="none"/>
                    </a:p>
                  </a:txBody>
                  <a:tcPr marL="91450" marR="91450" marT="45725" marB="45725" anchor="ctr">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solidFill>
                      <a:srgbClr val="FCDCAA"/>
                    </a:solidFill>
                  </a:tcPr>
                </a:tc>
                <a:extLst>
                  <a:ext uri="{0D108BD9-81ED-4DB2-BD59-A6C34878D82A}">
                    <a16:rowId xmlns:a16="http://schemas.microsoft.com/office/drawing/2014/main" val="10005"/>
                  </a:ext>
                </a:extLst>
              </a:tr>
              <a:tr h="686275">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Training (Operators)</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Available</a:t>
                      </a:r>
                      <a:endParaRPr sz="1400" u="none" strike="noStrike" cap="none"/>
                    </a:p>
                  </a:txBody>
                  <a:tcPr marL="91450" marR="91450" marT="45725" marB="45725" anchor="ctr">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solidFill>
                      <a:srgbClr val="FDEDD4"/>
                    </a:solidFill>
                  </a:tcPr>
                </a:tc>
                <a:extLst>
                  <a:ext uri="{0D108BD9-81ED-4DB2-BD59-A6C34878D82A}">
                    <a16:rowId xmlns:a16="http://schemas.microsoft.com/office/drawing/2014/main" val="10006"/>
                  </a:ext>
                </a:extLst>
              </a:tr>
              <a:tr h="686275">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Vehicle Maintenance</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7 years, 175K miles</a:t>
                      </a:r>
                      <a:endParaRPr sz="1400" u="none" strike="noStrike" cap="none"/>
                    </a:p>
                  </a:txBody>
                  <a:tcPr marL="91450" marR="91450" marT="45725" marB="45725" anchor="ctr">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solidFill>
                      <a:srgbClr val="FCDCAA"/>
                    </a:solidFill>
                  </a:tcPr>
                </a:tc>
                <a:extLst>
                  <a:ext uri="{0D108BD9-81ED-4DB2-BD59-A6C34878D82A}">
                    <a16:rowId xmlns:a16="http://schemas.microsoft.com/office/drawing/2014/main" val="10007"/>
                  </a:ext>
                </a:extLst>
              </a:tr>
              <a:tr h="686275">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Public Sentiment</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Support</a:t>
                      </a:r>
                      <a:endParaRPr sz="1400" u="none" strike="noStrike" cap="none"/>
                    </a:p>
                  </a:txBody>
                  <a:tcPr marL="91450" marR="91450" marT="45725" marB="45725" anchor="ctr">
                    <a:solidFill>
                      <a:srgbClr val="FDEDD4"/>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solidFill>
                      <a:srgbClr val="FDEDD4"/>
                    </a:solidFill>
                  </a:tcPr>
                </a:tc>
                <a:extLst>
                  <a:ext uri="{0D108BD9-81ED-4DB2-BD59-A6C34878D82A}">
                    <a16:rowId xmlns:a16="http://schemas.microsoft.com/office/drawing/2014/main" val="10008"/>
                  </a:ext>
                </a:extLst>
              </a:tr>
              <a:tr h="686275">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Population Density</a:t>
                      </a:r>
                      <a:endParaRPr sz="1400" u="none" strike="noStrike" cap="none"/>
                    </a:p>
                  </a:txBody>
                  <a:tcPr marL="91450" marR="91450" marT="45725" marB="45725" anchor="ctr">
                    <a:lnL w="57150" cap="flat" cmpd="sng">
                      <a:solidFill>
                        <a:schemeClr val="accent2"/>
                      </a:solidFill>
                      <a:prstDash val="solid"/>
                      <a:round/>
                      <a:headEnd type="none" w="sm" len="sm"/>
                      <a:tailEnd type="none" w="sm" len="sm"/>
                    </a:lnL>
                    <a:lnB w="57150" cap="flat" cmpd="sng">
                      <a:solidFill>
                        <a:schemeClr val="accent2"/>
                      </a:solidFill>
                      <a:prstDash val="solid"/>
                      <a:round/>
                      <a:headEnd type="none" w="sm" len="sm"/>
                      <a:tailEnd type="none" w="sm" len="sm"/>
                    </a:lnB>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2A2A2A"/>
                          </a:solidFill>
                          <a:latin typeface="Calibri"/>
                          <a:ea typeface="Calibri"/>
                          <a:cs typeface="Calibri"/>
                          <a:sym typeface="Calibri"/>
                        </a:rPr>
                        <a:t>1.1 households/acre</a:t>
                      </a:r>
                      <a:endParaRPr sz="1400" u="none" strike="noStrike" cap="none"/>
                    </a:p>
                  </a:txBody>
                  <a:tcPr marL="91450" marR="91450" marT="45725" marB="45725" anchor="ctr">
                    <a:lnB w="57150" cap="flat" cmpd="sng">
                      <a:solidFill>
                        <a:schemeClr val="accent2"/>
                      </a:solidFill>
                      <a:prstDash val="solid"/>
                      <a:round/>
                      <a:headEnd type="none" w="sm" len="sm"/>
                      <a:tailEnd type="none" w="sm" len="sm"/>
                    </a:lnB>
                    <a:solidFill>
                      <a:srgbClr val="FCDCAA"/>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2A2A2A"/>
                        </a:solidFill>
                        <a:latin typeface="Calibri"/>
                        <a:ea typeface="Calibri"/>
                        <a:cs typeface="Calibri"/>
                        <a:sym typeface="Calibri"/>
                      </a:endParaRPr>
                    </a:p>
                  </a:txBody>
                  <a:tcPr marL="91450" marR="91450" marT="45725" marB="45725" anchor="ctr">
                    <a:lnR w="57150" cap="flat" cmpd="sng">
                      <a:solidFill>
                        <a:schemeClr val="accent2"/>
                      </a:solidFill>
                      <a:prstDash val="solid"/>
                      <a:round/>
                      <a:headEnd type="none" w="sm" len="sm"/>
                      <a:tailEnd type="none" w="sm" len="sm"/>
                    </a:lnR>
                    <a:lnB w="57150" cap="flat" cmpd="sng">
                      <a:solidFill>
                        <a:schemeClr val="accent2"/>
                      </a:solidFill>
                      <a:prstDash val="solid"/>
                      <a:round/>
                      <a:headEnd type="none" w="sm" len="sm"/>
                      <a:tailEnd type="none" w="sm" len="sm"/>
                    </a:lnB>
                    <a:solidFill>
                      <a:srgbClr val="FCDCAA"/>
                    </a:solidFill>
                  </a:tcPr>
                </a:tc>
                <a:extLst>
                  <a:ext uri="{0D108BD9-81ED-4DB2-BD59-A6C34878D82A}">
                    <a16:rowId xmlns:a16="http://schemas.microsoft.com/office/drawing/2014/main" val="10009"/>
                  </a:ext>
                </a:extLst>
              </a:tr>
            </a:tbl>
          </a:graphicData>
        </a:graphic>
      </p:graphicFrame>
      <p:grpSp>
        <p:nvGrpSpPr>
          <p:cNvPr id="195" name="Google Shape;195;p2"/>
          <p:cNvGrpSpPr/>
          <p:nvPr/>
        </p:nvGrpSpPr>
        <p:grpSpPr>
          <a:xfrm>
            <a:off x="6799707" y="3008490"/>
            <a:ext cx="250209" cy="5098680"/>
            <a:chOff x="5329180" y="2754154"/>
            <a:chExt cx="250209" cy="5098680"/>
          </a:xfrm>
        </p:grpSpPr>
        <p:grpSp>
          <p:nvGrpSpPr>
            <p:cNvPr id="196" name="Google Shape;196;p2"/>
            <p:cNvGrpSpPr/>
            <p:nvPr/>
          </p:nvGrpSpPr>
          <p:grpSpPr>
            <a:xfrm>
              <a:off x="5329180" y="2754154"/>
              <a:ext cx="250209" cy="4400124"/>
              <a:chOff x="6732860" y="4969379"/>
              <a:chExt cx="250209" cy="4400124"/>
            </a:xfrm>
          </p:grpSpPr>
          <p:sp>
            <p:nvSpPr>
              <p:cNvPr id="197" name="Google Shape;197;p2"/>
              <p:cNvSpPr/>
              <p:nvPr/>
            </p:nvSpPr>
            <p:spPr>
              <a:xfrm>
                <a:off x="6732928" y="4969379"/>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8" name="Google Shape;198;p2"/>
              <p:cNvSpPr/>
              <p:nvPr/>
            </p:nvSpPr>
            <p:spPr>
              <a:xfrm>
                <a:off x="6732860" y="5669235"/>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9" name="Google Shape;199;p2"/>
              <p:cNvSpPr/>
              <p:nvPr/>
            </p:nvSpPr>
            <p:spPr>
              <a:xfrm>
                <a:off x="6732860" y="6365106"/>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00" name="Google Shape;200;p2"/>
              <p:cNvSpPr/>
              <p:nvPr/>
            </p:nvSpPr>
            <p:spPr>
              <a:xfrm>
                <a:off x="6732860" y="7054537"/>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01" name="Google Shape;201;p2"/>
              <p:cNvSpPr/>
              <p:nvPr/>
            </p:nvSpPr>
            <p:spPr>
              <a:xfrm>
                <a:off x="6732860" y="7734640"/>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02" name="Google Shape;202;p2"/>
              <p:cNvSpPr/>
              <p:nvPr/>
            </p:nvSpPr>
            <p:spPr>
              <a:xfrm>
                <a:off x="6732860" y="9111832"/>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03" name="Google Shape;203;p2"/>
              <p:cNvSpPr/>
              <p:nvPr/>
            </p:nvSpPr>
            <p:spPr>
              <a:xfrm>
                <a:off x="6732860" y="8413276"/>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grpSp>
        <p:sp>
          <p:nvSpPr>
            <p:cNvPr id="204" name="Google Shape;204;p2"/>
            <p:cNvSpPr/>
            <p:nvPr/>
          </p:nvSpPr>
          <p:spPr>
            <a:xfrm>
              <a:off x="5329180" y="7595163"/>
              <a:ext cx="250141" cy="257671"/>
            </a:xfrm>
            <a:prstGeom prst="rect">
              <a:avLst/>
            </a:prstGeom>
            <a:solidFill>
              <a:schemeClr val="lt1"/>
            </a:solidFill>
            <a:ln w="28575" cap="flat" cmpd="sng">
              <a:solidFill>
                <a:srgbClr val="2A2A2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grpSp>
      <p:pic>
        <p:nvPicPr>
          <p:cNvPr id="205" name="Google Shape;205;p2" descr="A logo with a black background&#10;&#10;Description automatically generated"/>
          <p:cNvPicPr preferRelativeResize="0"/>
          <p:nvPr/>
        </p:nvPicPr>
        <p:blipFill rotWithShape="1">
          <a:blip r:embed="rId3">
            <a:alphaModFix/>
          </a:blip>
          <a:srcRect/>
          <a:stretch/>
        </p:blipFill>
        <p:spPr>
          <a:xfrm>
            <a:off x="373359" y="304977"/>
            <a:ext cx="2864668" cy="726113"/>
          </a:xfrm>
          <a:prstGeom prst="rect">
            <a:avLst/>
          </a:prstGeom>
          <a:noFill/>
          <a:ln>
            <a:noFill/>
          </a:ln>
        </p:spPr>
      </p:pic>
      <p:sp>
        <p:nvSpPr>
          <p:cNvPr id="206" name="Google Shape;206;p2"/>
          <p:cNvSpPr/>
          <p:nvPr/>
        </p:nvSpPr>
        <p:spPr>
          <a:xfrm>
            <a:off x="3600892" y="364283"/>
            <a:ext cx="3798148" cy="1051474"/>
          </a:xfrm>
          <a:prstGeom prst="ellipse">
            <a:avLst/>
          </a:prstGeom>
          <a:solidFill>
            <a:srgbClr val="FADBDB"/>
          </a:solidFill>
          <a:ln w="5715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1" u="none" strike="noStrike" cap="none">
                <a:solidFill>
                  <a:srgbClr val="2A2A2A"/>
                </a:solidFill>
                <a:latin typeface="Calibri"/>
                <a:ea typeface="Calibri"/>
                <a:cs typeface="Calibri"/>
                <a:sym typeface="Calibri"/>
              </a:rPr>
              <a:t>Visit us at </a:t>
            </a:r>
            <a:r>
              <a:rPr lang="en-US" sz="1800" b="1" i="1" u="sng" strike="noStrike" cap="none">
                <a:solidFill>
                  <a:srgbClr val="2A2A2A"/>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n-catt.org</a:t>
            </a:r>
            <a:r>
              <a:rPr lang="en-US" sz="1800" b="1" i="1" u="none" strike="noStrike" cap="none">
                <a:solidFill>
                  <a:srgbClr val="2A2A2A"/>
                </a:solidFill>
                <a:latin typeface="Calibri"/>
                <a:ea typeface="Calibri"/>
                <a:cs typeface="Calibri"/>
                <a:sym typeface="Calibri"/>
              </a:rPr>
              <a:t> for additional resources!</a:t>
            </a:r>
            <a:endParaRPr sz="1400" b="0" i="0" u="none" strike="noStrike" cap="none">
              <a:solidFill>
                <a:srgbClr val="000000"/>
              </a:solidFill>
              <a:latin typeface="Arial"/>
              <a:ea typeface="Arial"/>
              <a:cs typeface="Arial"/>
              <a:sym typeface="Arial"/>
            </a:endParaRPr>
          </a:p>
        </p:txBody>
      </p:sp>
      <p:grpSp>
        <p:nvGrpSpPr>
          <p:cNvPr id="207" name="Google Shape;207;p2"/>
          <p:cNvGrpSpPr/>
          <p:nvPr/>
        </p:nvGrpSpPr>
        <p:grpSpPr>
          <a:xfrm>
            <a:off x="156031" y="8791118"/>
            <a:ext cx="7460335" cy="1547243"/>
            <a:chOff x="0" y="8791826"/>
            <a:chExt cx="7460335" cy="1547243"/>
          </a:xfrm>
        </p:grpSpPr>
        <p:grpSp>
          <p:nvGrpSpPr>
            <p:cNvPr id="208" name="Google Shape;208;p2"/>
            <p:cNvGrpSpPr/>
            <p:nvPr/>
          </p:nvGrpSpPr>
          <p:grpSpPr>
            <a:xfrm>
              <a:off x="0" y="8791826"/>
              <a:ext cx="5968268" cy="1545828"/>
              <a:chOff x="198244" y="8567010"/>
              <a:chExt cx="6079566" cy="1574655"/>
            </a:xfrm>
          </p:grpSpPr>
          <p:pic>
            <p:nvPicPr>
              <p:cNvPr id="209" name="Google Shape;209;p2" descr="Car with solid fill"/>
              <p:cNvPicPr preferRelativeResize="0"/>
              <p:nvPr/>
            </p:nvPicPr>
            <p:blipFill rotWithShape="1">
              <a:blip r:embed="rId5">
                <a:alphaModFix/>
              </a:blip>
              <a:srcRect/>
              <a:stretch/>
            </p:blipFill>
            <p:spPr>
              <a:xfrm>
                <a:off x="198244" y="8613064"/>
                <a:ext cx="1519892" cy="1519892"/>
              </a:xfrm>
              <a:prstGeom prst="rect">
                <a:avLst/>
              </a:prstGeom>
              <a:noFill/>
              <a:ln>
                <a:noFill/>
              </a:ln>
            </p:spPr>
          </p:pic>
          <p:pic>
            <p:nvPicPr>
              <p:cNvPr id="210" name="Google Shape;210;p2" descr="Bus with solid fill"/>
              <p:cNvPicPr preferRelativeResize="0"/>
              <p:nvPr/>
            </p:nvPicPr>
            <p:blipFill rotWithShape="1">
              <a:blip r:embed="rId6">
                <a:alphaModFix/>
              </a:blip>
              <a:srcRect/>
              <a:stretch/>
            </p:blipFill>
            <p:spPr>
              <a:xfrm>
                <a:off x="1718136" y="8567010"/>
                <a:ext cx="1519891" cy="1519891"/>
              </a:xfrm>
              <a:prstGeom prst="rect">
                <a:avLst/>
              </a:prstGeom>
              <a:noFill/>
              <a:ln>
                <a:noFill/>
              </a:ln>
            </p:spPr>
          </p:pic>
          <p:pic>
            <p:nvPicPr>
              <p:cNvPr id="211" name="Google Shape;211;p2" descr="Car with solid fill"/>
              <p:cNvPicPr preferRelativeResize="0"/>
              <p:nvPr/>
            </p:nvPicPr>
            <p:blipFill rotWithShape="1">
              <a:blip r:embed="rId5">
                <a:alphaModFix/>
              </a:blip>
              <a:srcRect/>
              <a:stretch/>
            </p:blipFill>
            <p:spPr>
              <a:xfrm>
                <a:off x="3238027" y="8621773"/>
                <a:ext cx="1519892" cy="1519892"/>
              </a:xfrm>
              <a:prstGeom prst="rect">
                <a:avLst/>
              </a:prstGeom>
              <a:noFill/>
              <a:ln>
                <a:noFill/>
              </a:ln>
            </p:spPr>
          </p:pic>
          <p:pic>
            <p:nvPicPr>
              <p:cNvPr id="212" name="Google Shape;212;p2" descr="Bus with solid fill"/>
              <p:cNvPicPr preferRelativeResize="0"/>
              <p:nvPr/>
            </p:nvPicPr>
            <p:blipFill rotWithShape="1">
              <a:blip r:embed="rId6">
                <a:alphaModFix/>
              </a:blip>
              <a:srcRect/>
              <a:stretch/>
            </p:blipFill>
            <p:spPr>
              <a:xfrm>
                <a:off x="4757919" y="8575719"/>
                <a:ext cx="1519891" cy="1519891"/>
              </a:xfrm>
              <a:prstGeom prst="rect">
                <a:avLst/>
              </a:prstGeom>
              <a:noFill/>
              <a:ln>
                <a:noFill/>
              </a:ln>
            </p:spPr>
          </p:pic>
        </p:grpSp>
        <p:pic>
          <p:nvPicPr>
            <p:cNvPr id="213" name="Google Shape;213;p2" descr="Car with solid fill"/>
            <p:cNvPicPr preferRelativeResize="0"/>
            <p:nvPr/>
          </p:nvPicPr>
          <p:blipFill rotWithShape="1">
            <a:blip r:embed="rId5">
              <a:alphaModFix/>
            </a:blip>
            <a:srcRect/>
            <a:stretch/>
          </p:blipFill>
          <p:spPr>
            <a:xfrm>
              <a:off x="5968268" y="8847001"/>
              <a:ext cx="1492067" cy="1492068"/>
            </a:xfrm>
            <a:prstGeom prst="rect">
              <a:avLst/>
            </a:prstGeom>
            <a:noFill/>
            <a:ln>
              <a:noFill/>
            </a:ln>
          </p:spPr>
        </p:pic>
      </p:grpSp>
      <p:sp>
        <p:nvSpPr>
          <p:cNvPr id="214" name="Google Shape;214;p2"/>
          <p:cNvSpPr txBox="1"/>
          <p:nvPr/>
        </p:nvSpPr>
        <p:spPr>
          <a:xfrm>
            <a:off x="2516358" y="8511159"/>
            <a:ext cx="4275734" cy="321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814"/>
              <a:buFont typeface="Arial"/>
              <a:buNone/>
            </a:pPr>
            <a:r>
              <a:rPr lang="en-US" sz="814" b="0" i="0" u="none" strike="noStrike" cap="none" dirty="0">
                <a:solidFill>
                  <a:schemeClr val="lt1"/>
                </a:solidFill>
                <a:latin typeface="Calibri"/>
                <a:ea typeface="Calibri"/>
                <a:cs typeface="Calibri"/>
                <a:sym typeface="Calibri"/>
              </a:rPr>
              <a:t>*Level 3 automation requires a safety driver behind the steering wheel</a:t>
            </a:r>
            <a:r>
              <a:rPr lang="en-US" sz="814" dirty="0">
                <a:solidFill>
                  <a:schemeClr val="lt1"/>
                </a:solidFill>
                <a:latin typeface="Calibri"/>
                <a:ea typeface="Calibri"/>
                <a:cs typeface="Calibri"/>
                <a:sym typeface="Calibri"/>
              </a:rPr>
              <a:t>. Pending state and federal law, </a:t>
            </a:r>
            <a:r>
              <a:rPr lang="en-US" sz="814" b="0" i="0" u="none" strike="noStrike" cap="none" dirty="0">
                <a:solidFill>
                  <a:schemeClr val="lt1"/>
                </a:solidFill>
                <a:latin typeface="Calibri"/>
                <a:ea typeface="Calibri"/>
                <a:cs typeface="Calibri"/>
                <a:sym typeface="Calibri"/>
              </a:rPr>
              <a:t> it </a:t>
            </a:r>
            <a:r>
              <a:rPr lang="en-US" sz="814" b="0" i="0" u="none" strike="noStrike" cap="none">
                <a:solidFill>
                  <a:schemeClr val="lt1"/>
                </a:solidFill>
                <a:latin typeface="Calibri"/>
                <a:ea typeface="Calibri"/>
                <a:cs typeface="Calibri"/>
                <a:sym typeface="Calibri"/>
              </a:rPr>
              <a:t>could potentially reduce </a:t>
            </a:r>
            <a:r>
              <a:rPr lang="en-US" sz="814" b="0" i="0" u="none" strike="noStrike" cap="none" dirty="0">
                <a:solidFill>
                  <a:schemeClr val="lt1"/>
                </a:solidFill>
                <a:latin typeface="Calibri"/>
                <a:ea typeface="Calibri"/>
                <a:cs typeface="Calibri"/>
                <a:sym typeface="Calibri"/>
              </a:rPr>
              <a:t>the need for CDL for drivers. </a:t>
            </a:r>
            <a:endParaRPr sz="814" b="0" i="0" u="none" strike="noStrike" cap="none" dirty="0">
              <a:solidFill>
                <a:schemeClr val="lt1"/>
              </a:solidFill>
              <a:latin typeface="Calibri"/>
              <a:ea typeface="Calibri"/>
              <a:cs typeface="Calibri"/>
              <a:sym typeface="Calibri"/>
            </a:endParaRPr>
          </a:p>
        </p:txBody>
      </p:sp>
      <p:grpSp>
        <p:nvGrpSpPr>
          <p:cNvPr id="215" name="Google Shape;215;p2"/>
          <p:cNvGrpSpPr/>
          <p:nvPr/>
        </p:nvGrpSpPr>
        <p:grpSpPr>
          <a:xfrm>
            <a:off x="33232" y="2558093"/>
            <a:ext cx="2483126" cy="5165132"/>
            <a:chOff x="178458" y="3755395"/>
            <a:chExt cx="2483126" cy="5165132"/>
          </a:xfrm>
        </p:grpSpPr>
        <p:grpSp>
          <p:nvGrpSpPr>
            <p:cNvPr id="216" name="Google Shape;216;p2"/>
            <p:cNvGrpSpPr/>
            <p:nvPr/>
          </p:nvGrpSpPr>
          <p:grpSpPr>
            <a:xfrm>
              <a:off x="289548" y="4425997"/>
              <a:ext cx="2288168" cy="4494530"/>
              <a:chOff x="6141535" y="3164472"/>
              <a:chExt cx="2288168" cy="4494530"/>
            </a:xfrm>
          </p:grpSpPr>
          <p:pic>
            <p:nvPicPr>
              <p:cNvPr id="217" name="Google Shape;217;p2" descr="Rain with solid fill"/>
              <p:cNvPicPr preferRelativeResize="0"/>
              <p:nvPr/>
            </p:nvPicPr>
            <p:blipFill rotWithShape="1">
              <a:blip r:embed="rId7">
                <a:alphaModFix/>
              </a:blip>
              <a:srcRect/>
              <a:stretch/>
            </p:blipFill>
            <p:spPr>
              <a:xfrm>
                <a:off x="6842031" y="3164472"/>
                <a:ext cx="914400" cy="914400"/>
              </a:xfrm>
              <a:prstGeom prst="rect">
                <a:avLst/>
              </a:prstGeom>
              <a:noFill/>
              <a:ln>
                <a:noFill/>
              </a:ln>
            </p:spPr>
          </p:pic>
          <p:sp>
            <p:nvSpPr>
              <p:cNvPr id="218" name="Google Shape;218;p2"/>
              <p:cNvSpPr txBox="1"/>
              <p:nvPr/>
            </p:nvSpPr>
            <p:spPr>
              <a:xfrm>
                <a:off x="6168760" y="3985323"/>
                <a:ext cx="2260943" cy="64629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2A2A2A"/>
                    </a:solidFill>
                    <a:latin typeface="Calibri"/>
                    <a:ea typeface="Calibri"/>
                    <a:cs typeface="Calibri"/>
                    <a:sym typeface="Calibri"/>
                  </a:rPr>
                  <a:t>Weather (rain, wind, etc.) presents technological challenges for the AV software.</a:t>
                </a:r>
                <a:endParaRPr sz="1200" b="1" i="0" u="none" strike="noStrike" cap="none">
                  <a:solidFill>
                    <a:srgbClr val="2A2A2A"/>
                  </a:solidFill>
                  <a:latin typeface="Arial"/>
                  <a:ea typeface="Arial"/>
                  <a:cs typeface="Arial"/>
                  <a:sym typeface="Arial"/>
                </a:endParaRPr>
              </a:p>
            </p:txBody>
          </p:sp>
          <p:pic>
            <p:nvPicPr>
              <p:cNvPr id="219" name="Google Shape;219;p2" descr="Man with cane with solid fill"/>
              <p:cNvPicPr preferRelativeResize="0"/>
              <p:nvPr/>
            </p:nvPicPr>
            <p:blipFill rotWithShape="1">
              <a:blip r:embed="rId8">
                <a:alphaModFix/>
              </a:blip>
              <a:srcRect/>
              <a:stretch/>
            </p:blipFill>
            <p:spPr>
              <a:xfrm>
                <a:off x="6844800" y="4778188"/>
                <a:ext cx="854415" cy="854415"/>
              </a:xfrm>
              <a:prstGeom prst="rect">
                <a:avLst/>
              </a:prstGeom>
              <a:noFill/>
              <a:ln>
                <a:noFill/>
              </a:ln>
            </p:spPr>
          </p:pic>
          <p:sp>
            <p:nvSpPr>
              <p:cNvPr id="220" name="Google Shape;220;p2"/>
              <p:cNvSpPr txBox="1"/>
              <p:nvPr/>
            </p:nvSpPr>
            <p:spPr>
              <a:xfrm>
                <a:off x="6141535" y="5650836"/>
                <a:ext cx="2260943" cy="64629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2A2A2A"/>
                    </a:solidFill>
                    <a:latin typeface="Calibri"/>
                    <a:ea typeface="Calibri"/>
                    <a:cs typeface="Calibri"/>
                    <a:sym typeface="Calibri"/>
                  </a:rPr>
                  <a:t>A generational divide makes adoption a challenge for older residents.</a:t>
                </a:r>
                <a:endParaRPr sz="1200" b="1" i="0" u="none" strike="noStrike" cap="none">
                  <a:solidFill>
                    <a:srgbClr val="2A2A2A"/>
                  </a:solidFill>
                  <a:latin typeface="Arial"/>
                  <a:ea typeface="Arial"/>
                  <a:cs typeface="Arial"/>
                  <a:sym typeface="Arial"/>
                </a:endParaRPr>
              </a:p>
            </p:txBody>
          </p:sp>
          <p:pic>
            <p:nvPicPr>
              <p:cNvPr id="221" name="Google Shape;221;p2" descr="Dollar with solid fill"/>
              <p:cNvPicPr preferRelativeResize="0"/>
              <p:nvPr/>
            </p:nvPicPr>
            <p:blipFill rotWithShape="1">
              <a:blip r:embed="rId9">
                <a:alphaModFix/>
              </a:blip>
              <a:srcRect/>
              <a:stretch/>
            </p:blipFill>
            <p:spPr>
              <a:xfrm>
                <a:off x="6901142" y="6435420"/>
                <a:ext cx="741727" cy="741727"/>
              </a:xfrm>
              <a:prstGeom prst="rect">
                <a:avLst/>
              </a:prstGeom>
              <a:noFill/>
              <a:ln>
                <a:noFill/>
              </a:ln>
            </p:spPr>
          </p:pic>
          <p:sp>
            <p:nvSpPr>
              <p:cNvPr id="222" name="Google Shape;222;p2"/>
              <p:cNvSpPr txBox="1"/>
              <p:nvPr/>
            </p:nvSpPr>
            <p:spPr>
              <a:xfrm>
                <a:off x="6141536" y="7197378"/>
                <a:ext cx="2260942"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2A2A2A"/>
                    </a:solidFill>
                    <a:latin typeface="Calibri"/>
                    <a:ea typeface="Calibri"/>
                    <a:cs typeface="Calibri"/>
                    <a:sym typeface="Calibri"/>
                  </a:rPr>
                  <a:t>AV deployments are typically short due to funding challenges.</a:t>
                </a:r>
                <a:endParaRPr sz="1200" b="1" i="0" u="none" strike="noStrike" cap="none">
                  <a:solidFill>
                    <a:srgbClr val="2A2A2A"/>
                  </a:solidFill>
                  <a:latin typeface="Arial"/>
                  <a:ea typeface="Arial"/>
                  <a:cs typeface="Arial"/>
                  <a:sym typeface="Arial"/>
                </a:endParaRPr>
              </a:p>
            </p:txBody>
          </p:sp>
        </p:grpSp>
        <p:sp>
          <p:nvSpPr>
            <p:cNvPr id="223" name="Google Shape;223;p2"/>
            <p:cNvSpPr txBox="1"/>
            <p:nvPr/>
          </p:nvSpPr>
          <p:spPr>
            <a:xfrm>
              <a:off x="178458" y="3755395"/>
              <a:ext cx="2483126" cy="70784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2A2A2A"/>
                  </a:solidFill>
                  <a:latin typeface="Calibri"/>
                  <a:ea typeface="Calibri"/>
                  <a:cs typeface="Calibri"/>
                  <a:sym typeface="Calibri"/>
                </a:rPr>
                <a:t>AV DEPLOYMENT CHALLENGES:</a:t>
              </a:r>
              <a:endParaRPr sz="2000" b="0" i="0" u="none" strike="noStrike" cap="none">
                <a:solidFill>
                  <a:srgbClr val="2A2A2A"/>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name="Frame">
  <a:themeElements>
    <a:clrScheme name="Custom 1">
      <a:dk1>
        <a:srgbClr val="000000"/>
      </a:dk1>
      <a:lt1>
        <a:srgbClr val="FFFFFF"/>
      </a:lt1>
      <a:dk2>
        <a:srgbClr val="545454"/>
      </a:dk2>
      <a:lt2>
        <a:srgbClr val="BFBFBF"/>
      </a:lt2>
      <a:accent1>
        <a:srgbClr val="E85354"/>
      </a:accent1>
      <a:accent2>
        <a:srgbClr val="F7AA30"/>
      </a:accent2>
      <a:accent3>
        <a:srgbClr val="F37920"/>
      </a:accent3>
      <a:accent4>
        <a:srgbClr val="44B67F"/>
      </a:accent4>
      <a:accent5>
        <a:srgbClr val="3498DB"/>
      </a:accent5>
      <a:accent6>
        <a:srgbClr val="854979"/>
      </a:accent6>
      <a:hlink>
        <a:srgbClr val="E85354"/>
      </a:hlink>
      <a:folHlink>
        <a:srgbClr val="85497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rame">
  <a:themeElements>
    <a:clrScheme name="Custom 1">
      <a:dk1>
        <a:srgbClr val="000000"/>
      </a:dk1>
      <a:lt1>
        <a:srgbClr val="FFFFFF"/>
      </a:lt1>
      <a:dk2>
        <a:srgbClr val="545454"/>
      </a:dk2>
      <a:lt2>
        <a:srgbClr val="BFBFBF"/>
      </a:lt2>
      <a:accent1>
        <a:srgbClr val="E85354"/>
      </a:accent1>
      <a:accent2>
        <a:srgbClr val="F7AA30"/>
      </a:accent2>
      <a:accent3>
        <a:srgbClr val="F37920"/>
      </a:accent3>
      <a:accent4>
        <a:srgbClr val="44B67F"/>
      </a:accent4>
      <a:accent5>
        <a:srgbClr val="3498DB"/>
      </a:accent5>
      <a:accent6>
        <a:srgbClr val="854979"/>
      </a:accent6>
      <a:hlink>
        <a:srgbClr val="E85354"/>
      </a:hlink>
      <a:folHlink>
        <a:srgbClr val="85497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332</Words>
  <Application>Microsoft Macintosh PowerPoint</Application>
  <PresentationFormat>Custom</PresentationFormat>
  <Paragraphs>51</Paragraphs>
  <Slides>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Noto Sans Symbols</vt:lpstr>
      <vt:lpstr>Frame</vt:lpstr>
      <vt:lpstr>1_Frame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Andrew Carpenter</cp:lastModifiedBy>
  <cp:revision>1</cp:revision>
  <dcterms:modified xsi:type="dcterms:W3CDTF">2025-03-10T19:31:08Z</dcterms:modified>
</cp:coreProperties>
</file>